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56" r:id="rId5"/>
    <p:sldId id="277" r:id="rId6"/>
    <p:sldId id="261" r:id="rId7"/>
    <p:sldId id="262" r:id="rId8"/>
    <p:sldId id="260" r:id="rId9"/>
    <p:sldId id="265" r:id="rId10"/>
    <p:sldId id="266" r:id="rId11"/>
    <p:sldId id="274" r:id="rId12"/>
    <p:sldId id="273" r:id="rId13"/>
    <p:sldId id="268" r:id="rId14"/>
    <p:sldId id="278" r:id="rId15"/>
    <p:sldId id="275" r:id="rId16"/>
    <p:sldId id="269" r:id="rId17"/>
    <p:sldId id="279" r:id="rId18"/>
    <p:sldId id="272" r:id="rId19"/>
    <p:sldId id="276" r:id="rId20"/>
    <p:sldId id="26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eresa O'Sullivan (UG)" initials="TO(" lastIdx="8" clrIdx="0">
    <p:extLst>
      <p:ext uri="{19B8F6BF-5375-455C-9EA6-DF929625EA0E}">
        <p15:presenceInfo xmlns:p15="http://schemas.microsoft.com/office/powerpoint/2012/main" userId="S::b9014078@newcastle.ac.uk::6fe9e707-e811-473a-82a3-d59400167a6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A8B53A-A1B0-44D8-B5C5-BFF4F8E4D150}" v="76" dt="2020-05-25T21:36:41.9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7673" autoAdjust="0"/>
  </p:normalViewPr>
  <p:slideViewPr>
    <p:cSldViewPr snapToGrid="0">
      <p:cViewPr varScale="1">
        <p:scale>
          <a:sx n="74" d="100"/>
          <a:sy n="74" d="100"/>
        </p:scale>
        <p:origin x="96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Rodaway (PGR)" userId="ca138c83-075f-4741-98f0-f951dc9fc578" providerId="ADAL" clId="{70A8B53A-A1B0-44D8-B5C5-BFF4F8E4D150}"/>
    <pc:docChg chg="custSel addSld delSld modSld">
      <pc:chgData name="Tim Rodaway (PGR)" userId="ca138c83-075f-4741-98f0-f951dc9fc578" providerId="ADAL" clId="{70A8B53A-A1B0-44D8-B5C5-BFF4F8E4D150}" dt="2020-05-25T21:36:47.419" v="1004" actId="20577"/>
      <pc:docMkLst>
        <pc:docMk/>
      </pc:docMkLst>
      <pc:sldChg chg="modSp mod modNotesTx">
        <pc:chgData name="Tim Rodaway (PGR)" userId="ca138c83-075f-4741-98f0-f951dc9fc578" providerId="ADAL" clId="{70A8B53A-A1B0-44D8-B5C5-BFF4F8E4D150}" dt="2020-05-25T21:35:04.952" v="766" actId="20577"/>
        <pc:sldMkLst>
          <pc:docMk/>
          <pc:sldMk cId="606051223" sldId="256"/>
        </pc:sldMkLst>
        <pc:spChg chg="mod">
          <ac:chgData name="Tim Rodaway (PGR)" userId="ca138c83-075f-4741-98f0-f951dc9fc578" providerId="ADAL" clId="{70A8B53A-A1B0-44D8-B5C5-BFF4F8E4D150}" dt="2020-05-25T21:11:11.438" v="66" actId="20577"/>
          <ac:spMkLst>
            <pc:docMk/>
            <pc:sldMk cId="606051223" sldId="256"/>
            <ac:spMk id="9" creationId="{7A8676E1-BAF2-464D-B905-DBCBE9382ACC}"/>
          </ac:spMkLst>
        </pc:spChg>
      </pc:sldChg>
      <pc:sldChg chg="del">
        <pc:chgData name="Tim Rodaway (PGR)" userId="ca138c83-075f-4741-98f0-f951dc9fc578" providerId="ADAL" clId="{70A8B53A-A1B0-44D8-B5C5-BFF4F8E4D150}" dt="2020-05-25T21:09:54.288" v="0" actId="47"/>
        <pc:sldMkLst>
          <pc:docMk/>
          <pc:sldMk cId="1920587095" sldId="257"/>
        </pc:sldMkLst>
      </pc:sldChg>
      <pc:sldChg chg="addSp delSp modSp modNotesTx">
        <pc:chgData name="Tim Rodaway (PGR)" userId="ca138c83-075f-4741-98f0-f951dc9fc578" providerId="ADAL" clId="{70A8B53A-A1B0-44D8-B5C5-BFF4F8E4D150}" dt="2020-05-25T21:36:47.419" v="1004" actId="20577"/>
        <pc:sldMkLst>
          <pc:docMk/>
          <pc:sldMk cId="4086817117" sldId="267"/>
        </pc:sldMkLst>
        <pc:spChg chg="del">
          <ac:chgData name="Tim Rodaway (PGR)" userId="ca138c83-075f-4741-98f0-f951dc9fc578" providerId="ADAL" clId="{70A8B53A-A1B0-44D8-B5C5-BFF4F8E4D150}" dt="2020-05-25T21:34:13.179" v="610" actId="478"/>
          <ac:spMkLst>
            <pc:docMk/>
            <pc:sldMk cId="4086817117" sldId="267"/>
            <ac:spMk id="25" creationId="{F1E265DA-C0B1-458D-BD00-CA70D24A1332}"/>
          </ac:spMkLst>
        </pc:spChg>
        <pc:spChg chg="del">
          <ac:chgData name="Tim Rodaway (PGR)" userId="ca138c83-075f-4741-98f0-f951dc9fc578" providerId="ADAL" clId="{70A8B53A-A1B0-44D8-B5C5-BFF4F8E4D150}" dt="2020-05-25T21:34:13.179" v="610" actId="478"/>
          <ac:spMkLst>
            <pc:docMk/>
            <pc:sldMk cId="4086817117" sldId="267"/>
            <ac:spMk id="27" creationId="{8360F93B-E75A-4C94-BC82-3CE13CA8AAA3}"/>
          </ac:spMkLst>
        </pc:spChg>
        <pc:spChg chg="del">
          <ac:chgData name="Tim Rodaway (PGR)" userId="ca138c83-075f-4741-98f0-f951dc9fc578" providerId="ADAL" clId="{70A8B53A-A1B0-44D8-B5C5-BFF4F8E4D150}" dt="2020-05-25T21:34:13.179" v="610" actId="478"/>
          <ac:spMkLst>
            <pc:docMk/>
            <pc:sldMk cId="4086817117" sldId="267"/>
            <ac:spMk id="28" creationId="{7A482D64-BF55-4AF4-88F0-6840B769CC7A}"/>
          </ac:spMkLst>
        </pc:spChg>
        <pc:spChg chg="del">
          <ac:chgData name="Tim Rodaway (PGR)" userId="ca138c83-075f-4741-98f0-f951dc9fc578" providerId="ADAL" clId="{70A8B53A-A1B0-44D8-B5C5-BFF4F8E4D150}" dt="2020-05-25T21:34:13.179" v="610" actId="478"/>
          <ac:spMkLst>
            <pc:docMk/>
            <pc:sldMk cId="4086817117" sldId="267"/>
            <ac:spMk id="29" creationId="{DDA3DEA8-CC61-4D4C-93E4-02A089DEAE3D}"/>
          </ac:spMkLst>
        </pc:spChg>
        <pc:spChg chg="del">
          <ac:chgData name="Tim Rodaway (PGR)" userId="ca138c83-075f-4741-98f0-f951dc9fc578" providerId="ADAL" clId="{70A8B53A-A1B0-44D8-B5C5-BFF4F8E4D150}" dt="2020-05-25T21:34:13.179" v="610" actId="478"/>
          <ac:spMkLst>
            <pc:docMk/>
            <pc:sldMk cId="4086817117" sldId="267"/>
            <ac:spMk id="33" creationId="{FDDC1786-E847-41CA-BB7B-2AD59FD7E029}"/>
          </ac:spMkLst>
        </pc:spChg>
        <pc:spChg chg="add del mod">
          <ac:chgData name="Tim Rodaway (PGR)" userId="ca138c83-075f-4741-98f0-f951dc9fc578" providerId="ADAL" clId="{70A8B53A-A1B0-44D8-B5C5-BFF4F8E4D150}" dt="2020-05-25T21:34:10.911" v="609" actId="478"/>
          <ac:spMkLst>
            <pc:docMk/>
            <pc:sldMk cId="4086817117" sldId="267"/>
            <ac:spMk id="35" creationId="{569830F2-C9F7-4B9A-B6F7-79886F38AA64}"/>
          </ac:spMkLst>
        </pc:spChg>
        <pc:spChg chg="add del mod">
          <ac:chgData name="Tim Rodaway (PGR)" userId="ca138c83-075f-4741-98f0-f951dc9fc578" providerId="ADAL" clId="{70A8B53A-A1B0-44D8-B5C5-BFF4F8E4D150}" dt="2020-05-25T21:34:10.911" v="609" actId="478"/>
          <ac:spMkLst>
            <pc:docMk/>
            <pc:sldMk cId="4086817117" sldId="267"/>
            <ac:spMk id="37" creationId="{9BCCE141-96AB-41A3-823A-7124C7C59FE0}"/>
          </ac:spMkLst>
        </pc:spChg>
        <pc:spChg chg="add del mod">
          <ac:chgData name="Tim Rodaway (PGR)" userId="ca138c83-075f-4741-98f0-f951dc9fc578" providerId="ADAL" clId="{70A8B53A-A1B0-44D8-B5C5-BFF4F8E4D150}" dt="2020-05-25T21:34:10.911" v="609" actId="478"/>
          <ac:spMkLst>
            <pc:docMk/>
            <pc:sldMk cId="4086817117" sldId="267"/>
            <ac:spMk id="38" creationId="{2FD51E87-1643-47F0-B7EB-0548319BEB4E}"/>
          </ac:spMkLst>
        </pc:spChg>
        <pc:spChg chg="add del mod">
          <ac:chgData name="Tim Rodaway (PGR)" userId="ca138c83-075f-4741-98f0-f951dc9fc578" providerId="ADAL" clId="{70A8B53A-A1B0-44D8-B5C5-BFF4F8E4D150}" dt="2020-05-25T21:34:10.911" v="609" actId="478"/>
          <ac:spMkLst>
            <pc:docMk/>
            <pc:sldMk cId="4086817117" sldId="267"/>
            <ac:spMk id="39" creationId="{5F8EAE89-5A9E-4D30-8BCB-18F0342A181D}"/>
          </ac:spMkLst>
        </pc:spChg>
        <pc:spChg chg="add del mod">
          <ac:chgData name="Tim Rodaway (PGR)" userId="ca138c83-075f-4741-98f0-f951dc9fc578" providerId="ADAL" clId="{70A8B53A-A1B0-44D8-B5C5-BFF4F8E4D150}" dt="2020-05-25T21:34:10.911" v="609" actId="478"/>
          <ac:spMkLst>
            <pc:docMk/>
            <pc:sldMk cId="4086817117" sldId="267"/>
            <ac:spMk id="43" creationId="{23EB6865-2327-43D6-8BC4-80A49D42E288}"/>
          </ac:spMkLst>
        </pc:spChg>
        <pc:spChg chg="add mod">
          <ac:chgData name="Tim Rodaway (PGR)" userId="ca138c83-075f-4741-98f0-f951dc9fc578" providerId="ADAL" clId="{70A8B53A-A1B0-44D8-B5C5-BFF4F8E4D150}" dt="2020-05-25T21:34:14.214" v="611"/>
          <ac:spMkLst>
            <pc:docMk/>
            <pc:sldMk cId="4086817117" sldId="267"/>
            <ac:spMk id="45" creationId="{C8EE414F-6FD1-424F-B788-5794D2CBAA6E}"/>
          </ac:spMkLst>
        </pc:spChg>
        <pc:spChg chg="add mod">
          <ac:chgData name="Tim Rodaway (PGR)" userId="ca138c83-075f-4741-98f0-f951dc9fc578" providerId="ADAL" clId="{70A8B53A-A1B0-44D8-B5C5-BFF4F8E4D150}" dt="2020-05-25T21:34:14.214" v="611"/>
          <ac:spMkLst>
            <pc:docMk/>
            <pc:sldMk cId="4086817117" sldId="267"/>
            <ac:spMk id="47" creationId="{89E35108-71CA-457E-B01C-DEC95B584FB0}"/>
          </ac:spMkLst>
        </pc:spChg>
        <pc:spChg chg="add mod">
          <ac:chgData name="Tim Rodaway (PGR)" userId="ca138c83-075f-4741-98f0-f951dc9fc578" providerId="ADAL" clId="{70A8B53A-A1B0-44D8-B5C5-BFF4F8E4D150}" dt="2020-05-25T21:34:14.214" v="611"/>
          <ac:spMkLst>
            <pc:docMk/>
            <pc:sldMk cId="4086817117" sldId="267"/>
            <ac:spMk id="48" creationId="{7B69588C-E534-484A-AD6E-9FC27171052F}"/>
          </ac:spMkLst>
        </pc:spChg>
        <pc:spChg chg="add mod">
          <ac:chgData name="Tim Rodaway (PGR)" userId="ca138c83-075f-4741-98f0-f951dc9fc578" providerId="ADAL" clId="{70A8B53A-A1B0-44D8-B5C5-BFF4F8E4D150}" dt="2020-05-25T21:34:14.214" v="611"/>
          <ac:spMkLst>
            <pc:docMk/>
            <pc:sldMk cId="4086817117" sldId="267"/>
            <ac:spMk id="49" creationId="{92DD2E15-D945-4220-BE5B-5DBB62C2C4D3}"/>
          </ac:spMkLst>
        </pc:spChg>
        <pc:spChg chg="add mod">
          <ac:chgData name="Tim Rodaway (PGR)" userId="ca138c83-075f-4741-98f0-f951dc9fc578" providerId="ADAL" clId="{70A8B53A-A1B0-44D8-B5C5-BFF4F8E4D150}" dt="2020-05-25T21:34:14.214" v="611"/>
          <ac:spMkLst>
            <pc:docMk/>
            <pc:sldMk cId="4086817117" sldId="267"/>
            <ac:spMk id="53" creationId="{54DF0363-A433-47DB-A15B-C421B9B3F7A0}"/>
          </ac:spMkLst>
        </pc:spChg>
        <pc:picChg chg="del">
          <ac:chgData name="Tim Rodaway (PGR)" userId="ca138c83-075f-4741-98f0-f951dc9fc578" providerId="ADAL" clId="{70A8B53A-A1B0-44D8-B5C5-BFF4F8E4D150}" dt="2020-05-25T21:34:13.179" v="610" actId="478"/>
          <ac:picMkLst>
            <pc:docMk/>
            <pc:sldMk cId="4086817117" sldId="267"/>
            <ac:picMk id="24" creationId="{B572C5D8-BDBE-4823-B891-6BA39131711D}"/>
          </ac:picMkLst>
        </pc:picChg>
        <pc:picChg chg="del">
          <ac:chgData name="Tim Rodaway (PGR)" userId="ca138c83-075f-4741-98f0-f951dc9fc578" providerId="ADAL" clId="{70A8B53A-A1B0-44D8-B5C5-BFF4F8E4D150}" dt="2020-05-25T21:34:13.179" v="610" actId="478"/>
          <ac:picMkLst>
            <pc:docMk/>
            <pc:sldMk cId="4086817117" sldId="267"/>
            <ac:picMk id="26" creationId="{4F60D8A2-B4D7-4E04-AC74-FBA3E0BC5ED3}"/>
          </ac:picMkLst>
        </pc:picChg>
        <pc:picChg chg="del">
          <ac:chgData name="Tim Rodaway (PGR)" userId="ca138c83-075f-4741-98f0-f951dc9fc578" providerId="ADAL" clId="{70A8B53A-A1B0-44D8-B5C5-BFF4F8E4D150}" dt="2020-05-25T21:34:13.179" v="610" actId="478"/>
          <ac:picMkLst>
            <pc:docMk/>
            <pc:sldMk cId="4086817117" sldId="267"/>
            <ac:picMk id="30" creationId="{2FFB93F7-1B5E-48C1-80CB-94B48CA7263A}"/>
          </ac:picMkLst>
        </pc:picChg>
        <pc:picChg chg="del">
          <ac:chgData name="Tim Rodaway (PGR)" userId="ca138c83-075f-4741-98f0-f951dc9fc578" providerId="ADAL" clId="{70A8B53A-A1B0-44D8-B5C5-BFF4F8E4D150}" dt="2020-05-25T21:34:13.179" v="610" actId="478"/>
          <ac:picMkLst>
            <pc:docMk/>
            <pc:sldMk cId="4086817117" sldId="267"/>
            <ac:picMk id="31" creationId="{B4D5F8C4-3EEC-4FB7-9C11-26C19DDF59A1}"/>
          </ac:picMkLst>
        </pc:picChg>
        <pc:picChg chg="del">
          <ac:chgData name="Tim Rodaway (PGR)" userId="ca138c83-075f-4741-98f0-f951dc9fc578" providerId="ADAL" clId="{70A8B53A-A1B0-44D8-B5C5-BFF4F8E4D150}" dt="2020-05-25T21:34:13.179" v="610" actId="478"/>
          <ac:picMkLst>
            <pc:docMk/>
            <pc:sldMk cId="4086817117" sldId="267"/>
            <ac:picMk id="32" creationId="{88DA5FCA-F3D2-46E8-B3AD-75F69C249030}"/>
          </ac:picMkLst>
        </pc:picChg>
        <pc:picChg chg="add del mod">
          <ac:chgData name="Tim Rodaway (PGR)" userId="ca138c83-075f-4741-98f0-f951dc9fc578" providerId="ADAL" clId="{70A8B53A-A1B0-44D8-B5C5-BFF4F8E4D150}" dt="2020-05-25T21:34:10.911" v="609" actId="478"/>
          <ac:picMkLst>
            <pc:docMk/>
            <pc:sldMk cId="4086817117" sldId="267"/>
            <ac:picMk id="34" creationId="{AEA39B00-E70C-4087-AFCA-CD6634AA54CF}"/>
          </ac:picMkLst>
        </pc:picChg>
        <pc:picChg chg="add del mod">
          <ac:chgData name="Tim Rodaway (PGR)" userId="ca138c83-075f-4741-98f0-f951dc9fc578" providerId="ADAL" clId="{70A8B53A-A1B0-44D8-B5C5-BFF4F8E4D150}" dt="2020-05-25T21:34:10.911" v="609" actId="478"/>
          <ac:picMkLst>
            <pc:docMk/>
            <pc:sldMk cId="4086817117" sldId="267"/>
            <ac:picMk id="36" creationId="{D703054F-6346-4AAC-918B-1C2F25447D56}"/>
          </ac:picMkLst>
        </pc:picChg>
        <pc:picChg chg="add del mod">
          <ac:chgData name="Tim Rodaway (PGR)" userId="ca138c83-075f-4741-98f0-f951dc9fc578" providerId="ADAL" clId="{70A8B53A-A1B0-44D8-B5C5-BFF4F8E4D150}" dt="2020-05-25T21:34:10.911" v="609" actId="478"/>
          <ac:picMkLst>
            <pc:docMk/>
            <pc:sldMk cId="4086817117" sldId="267"/>
            <ac:picMk id="40" creationId="{EEC2174A-203A-4D1A-95A0-D037767C084F}"/>
          </ac:picMkLst>
        </pc:picChg>
        <pc:picChg chg="add del mod">
          <ac:chgData name="Tim Rodaway (PGR)" userId="ca138c83-075f-4741-98f0-f951dc9fc578" providerId="ADAL" clId="{70A8B53A-A1B0-44D8-B5C5-BFF4F8E4D150}" dt="2020-05-25T21:34:10.911" v="609" actId="478"/>
          <ac:picMkLst>
            <pc:docMk/>
            <pc:sldMk cId="4086817117" sldId="267"/>
            <ac:picMk id="41" creationId="{6CB63A95-F69F-4FDD-AA84-241A86633A8E}"/>
          </ac:picMkLst>
        </pc:picChg>
        <pc:picChg chg="add del mod">
          <ac:chgData name="Tim Rodaway (PGR)" userId="ca138c83-075f-4741-98f0-f951dc9fc578" providerId="ADAL" clId="{70A8B53A-A1B0-44D8-B5C5-BFF4F8E4D150}" dt="2020-05-25T21:34:10.911" v="609" actId="478"/>
          <ac:picMkLst>
            <pc:docMk/>
            <pc:sldMk cId="4086817117" sldId="267"/>
            <ac:picMk id="42" creationId="{3C12C6C5-83CF-4B25-B08D-0EB208C69018}"/>
          </ac:picMkLst>
        </pc:picChg>
        <pc:picChg chg="add mod">
          <ac:chgData name="Tim Rodaway (PGR)" userId="ca138c83-075f-4741-98f0-f951dc9fc578" providerId="ADAL" clId="{70A8B53A-A1B0-44D8-B5C5-BFF4F8E4D150}" dt="2020-05-25T21:34:14.214" v="611"/>
          <ac:picMkLst>
            <pc:docMk/>
            <pc:sldMk cId="4086817117" sldId="267"/>
            <ac:picMk id="44" creationId="{700D7715-DF8B-4E71-87AE-974DFFFF571D}"/>
          </ac:picMkLst>
        </pc:picChg>
        <pc:picChg chg="add mod">
          <ac:chgData name="Tim Rodaway (PGR)" userId="ca138c83-075f-4741-98f0-f951dc9fc578" providerId="ADAL" clId="{70A8B53A-A1B0-44D8-B5C5-BFF4F8E4D150}" dt="2020-05-25T21:34:14.214" v="611"/>
          <ac:picMkLst>
            <pc:docMk/>
            <pc:sldMk cId="4086817117" sldId="267"/>
            <ac:picMk id="46" creationId="{AF02FFD3-04F7-4C04-8C80-F16CC2B8064A}"/>
          </ac:picMkLst>
        </pc:picChg>
        <pc:picChg chg="add mod">
          <ac:chgData name="Tim Rodaway (PGR)" userId="ca138c83-075f-4741-98f0-f951dc9fc578" providerId="ADAL" clId="{70A8B53A-A1B0-44D8-B5C5-BFF4F8E4D150}" dt="2020-05-25T21:34:14.214" v="611"/>
          <ac:picMkLst>
            <pc:docMk/>
            <pc:sldMk cId="4086817117" sldId="267"/>
            <ac:picMk id="50" creationId="{01A15C9D-9513-4F15-9D8F-4B6D8D386CC9}"/>
          </ac:picMkLst>
        </pc:picChg>
        <pc:picChg chg="add mod">
          <ac:chgData name="Tim Rodaway (PGR)" userId="ca138c83-075f-4741-98f0-f951dc9fc578" providerId="ADAL" clId="{70A8B53A-A1B0-44D8-B5C5-BFF4F8E4D150}" dt="2020-05-25T21:34:14.214" v="611"/>
          <ac:picMkLst>
            <pc:docMk/>
            <pc:sldMk cId="4086817117" sldId="267"/>
            <ac:picMk id="51" creationId="{9B30EA0C-4DDD-438D-A298-27911225DB9F}"/>
          </ac:picMkLst>
        </pc:picChg>
        <pc:picChg chg="add mod">
          <ac:chgData name="Tim Rodaway (PGR)" userId="ca138c83-075f-4741-98f0-f951dc9fc578" providerId="ADAL" clId="{70A8B53A-A1B0-44D8-B5C5-BFF4F8E4D150}" dt="2020-05-25T21:34:14.214" v="611"/>
          <ac:picMkLst>
            <pc:docMk/>
            <pc:sldMk cId="4086817117" sldId="267"/>
            <ac:picMk id="52" creationId="{8DAECE1D-6B88-45A8-9CEA-7E8321886B3D}"/>
          </ac:picMkLst>
        </pc:picChg>
      </pc:sldChg>
      <pc:sldChg chg="del modNotesTx">
        <pc:chgData name="Tim Rodaway (PGR)" userId="ca138c83-075f-4741-98f0-f951dc9fc578" providerId="ADAL" clId="{70A8B53A-A1B0-44D8-B5C5-BFF4F8E4D150}" dt="2020-05-25T21:16:55.632" v="189" actId="47"/>
        <pc:sldMkLst>
          <pc:docMk/>
          <pc:sldMk cId="3456881524" sldId="271"/>
        </pc:sldMkLst>
      </pc:sldChg>
      <pc:sldChg chg="modNotesTx">
        <pc:chgData name="Tim Rodaway (PGR)" userId="ca138c83-075f-4741-98f0-f951dc9fc578" providerId="ADAL" clId="{70A8B53A-A1B0-44D8-B5C5-BFF4F8E4D150}" dt="2020-05-25T21:33:39.333" v="587" actId="20577"/>
        <pc:sldMkLst>
          <pc:docMk/>
          <pc:sldMk cId="3182942074" sldId="272"/>
        </pc:sldMkLst>
      </pc:sldChg>
      <pc:sldChg chg="modNotesTx">
        <pc:chgData name="Tim Rodaway (PGR)" userId="ca138c83-075f-4741-98f0-f951dc9fc578" providerId="ADAL" clId="{70A8B53A-A1B0-44D8-B5C5-BFF4F8E4D150}" dt="2020-05-25T21:17:20.408" v="272" actId="20577"/>
        <pc:sldMkLst>
          <pc:docMk/>
          <pc:sldMk cId="640084066" sldId="274"/>
        </pc:sldMkLst>
      </pc:sldChg>
      <pc:sldChg chg="modSp mod modNotesTx">
        <pc:chgData name="Tim Rodaway (PGR)" userId="ca138c83-075f-4741-98f0-f951dc9fc578" providerId="ADAL" clId="{70A8B53A-A1B0-44D8-B5C5-BFF4F8E4D150}" dt="2020-05-25T21:36:10.099" v="989" actId="20577"/>
        <pc:sldMkLst>
          <pc:docMk/>
          <pc:sldMk cId="328969811" sldId="277"/>
        </pc:sldMkLst>
        <pc:spChg chg="mod">
          <ac:chgData name="Tim Rodaway (PGR)" userId="ca138c83-075f-4741-98f0-f951dc9fc578" providerId="ADAL" clId="{70A8B53A-A1B0-44D8-B5C5-BFF4F8E4D150}" dt="2020-05-25T21:11:54.781" v="78"/>
          <ac:spMkLst>
            <pc:docMk/>
            <pc:sldMk cId="328969811" sldId="277"/>
            <ac:spMk id="4" creationId="{3D31D1F2-70B5-4F29-9CAB-2A758BA7699E}"/>
          </ac:spMkLst>
        </pc:spChg>
        <pc:spChg chg="mod">
          <ac:chgData name="Tim Rodaway (PGR)" userId="ca138c83-075f-4741-98f0-f951dc9fc578" providerId="ADAL" clId="{70A8B53A-A1B0-44D8-B5C5-BFF4F8E4D150}" dt="2020-05-25T21:13:59.632" v="123" actId="20577"/>
          <ac:spMkLst>
            <pc:docMk/>
            <pc:sldMk cId="328969811" sldId="277"/>
            <ac:spMk id="5" creationId="{D7060E10-A90F-42C7-AB03-A771A0F1A9D7}"/>
          </ac:spMkLst>
        </pc:spChg>
        <pc:spChg chg="mod">
          <ac:chgData name="Tim Rodaway (PGR)" userId="ca138c83-075f-4741-98f0-f951dc9fc578" providerId="ADAL" clId="{70A8B53A-A1B0-44D8-B5C5-BFF4F8E4D150}" dt="2020-05-25T21:11:28.594" v="74" actId="20577"/>
          <ac:spMkLst>
            <pc:docMk/>
            <pc:sldMk cId="328969811" sldId="277"/>
            <ac:spMk id="7" creationId="{6EB618B8-AD19-4349-8430-FB9C774CB5F0}"/>
          </ac:spMkLst>
        </pc:spChg>
        <pc:spChg chg="mod">
          <ac:chgData name="Tim Rodaway (PGR)" userId="ca138c83-075f-4741-98f0-f951dc9fc578" providerId="ADAL" clId="{70A8B53A-A1B0-44D8-B5C5-BFF4F8E4D150}" dt="2020-05-25T21:11:38.310" v="75"/>
          <ac:spMkLst>
            <pc:docMk/>
            <pc:sldMk cId="328969811" sldId="277"/>
            <ac:spMk id="8" creationId="{F77ADE7F-F9AE-4765-B3A4-BB107DFE3862}"/>
          </ac:spMkLst>
        </pc:spChg>
        <pc:spChg chg="mod">
          <ac:chgData name="Tim Rodaway (PGR)" userId="ca138c83-075f-4741-98f0-f951dc9fc578" providerId="ADAL" clId="{70A8B53A-A1B0-44D8-B5C5-BFF4F8E4D150}" dt="2020-05-25T21:11:41.595" v="76"/>
          <ac:spMkLst>
            <pc:docMk/>
            <pc:sldMk cId="328969811" sldId="277"/>
            <ac:spMk id="9" creationId="{3DDA3C98-5915-420F-8AE6-B7E2FF0C98B0}"/>
          </ac:spMkLst>
        </pc:spChg>
        <pc:spChg chg="mod">
          <ac:chgData name="Tim Rodaway (PGR)" userId="ca138c83-075f-4741-98f0-f951dc9fc578" providerId="ADAL" clId="{70A8B53A-A1B0-44D8-B5C5-BFF4F8E4D150}" dt="2020-05-25T21:11:48.808" v="77"/>
          <ac:spMkLst>
            <pc:docMk/>
            <pc:sldMk cId="328969811" sldId="277"/>
            <ac:spMk id="17" creationId="{58450AE9-29AF-42C6-994C-825462E57236}"/>
          </ac:spMkLst>
        </pc:spChg>
      </pc:sldChg>
      <pc:sldChg chg="modSp add">
        <pc:chgData name="Tim Rodaway (PGR)" userId="ca138c83-075f-4741-98f0-f951dc9fc578" providerId="ADAL" clId="{70A8B53A-A1B0-44D8-B5C5-BFF4F8E4D150}" dt="2020-05-25T21:16:10.439" v="188" actId="14826"/>
        <pc:sldMkLst>
          <pc:docMk/>
          <pc:sldMk cId="1915260919" sldId="278"/>
        </pc:sldMkLst>
        <pc:picChg chg="mod">
          <ac:chgData name="Tim Rodaway (PGR)" userId="ca138c83-075f-4741-98f0-f951dc9fc578" providerId="ADAL" clId="{70A8B53A-A1B0-44D8-B5C5-BFF4F8E4D150}" dt="2020-05-25T21:15:54.385" v="184" actId="14826"/>
          <ac:picMkLst>
            <pc:docMk/>
            <pc:sldMk cId="1915260919" sldId="278"/>
            <ac:picMk id="8194" creationId="{9507839B-F906-4886-9EBA-1001AD30BFDA}"/>
          </ac:picMkLst>
        </pc:picChg>
        <pc:picChg chg="mod">
          <ac:chgData name="Tim Rodaway (PGR)" userId="ca138c83-075f-4741-98f0-f951dc9fc578" providerId="ADAL" clId="{70A8B53A-A1B0-44D8-B5C5-BFF4F8E4D150}" dt="2020-05-25T21:15:50.701" v="183" actId="14826"/>
          <ac:picMkLst>
            <pc:docMk/>
            <pc:sldMk cId="1915260919" sldId="278"/>
            <ac:picMk id="8196" creationId="{ED6A8289-C695-422F-A202-964DC19C66E7}"/>
          </ac:picMkLst>
        </pc:picChg>
        <pc:picChg chg="mod">
          <ac:chgData name="Tim Rodaway (PGR)" userId="ca138c83-075f-4741-98f0-f951dc9fc578" providerId="ADAL" clId="{70A8B53A-A1B0-44D8-B5C5-BFF4F8E4D150}" dt="2020-05-25T21:16:10.439" v="188" actId="14826"/>
          <ac:picMkLst>
            <pc:docMk/>
            <pc:sldMk cId="1915260919" sldId="278"/>
            <ac:picMk id="8198" creationId="{796BEA3C-5A56-4A84-A0C4-FBC455C18138}"/>
          </ac:picMkLst>
        </pc:picChg>
        <pc:picChg chg="mod">
          <ac:chgData name="Tim Rodaway (PGR)" userId="ca138c83-075f-4741-98f0-f951dc9fc578" providerId="ADAL" clId="{70A8B53A-A1B0-44D8-B5C5-BFF4F8E4D150}" dt="2020-05-25T21:15:47.069" v="182" actId="14826"/>
          <ac:picMkLst>
            <pc:docMk/>
            <pc:sldMk cId="1915260919" sldId="278"/>
            <ac:picMk id="8200" creationId="{A7D29153-0634-4BAB-91F4-17B3842932A3}"/>
          </ac:picMkLst>
        </pc:picChg>
        <pc:picChg chg="mod">
          <ac:chgData name="Tim Rodaway (PGR)" userId="ca138c83-075f-4741-98f0-f951dc9fc578" providerId="ADAL" clId="{70A8B53A-A1B0-44D8-B5C5-BFF4F8E4D150}" dt="2020-05-25T21:15:59.884" v="186" actId="14826"/>
          <ac:picMkLst>
            <pc:docMk/>
            <pc:sldMk cId="1915260919" sldId="278"/>
            <ac:picMk id="8202" creationId="{41FDFF10-9FF6-45FA-BC0B-3606166E7455}"/>
          </ac:picMkLst>
        </pc:picChg>
        <pc:picChg chg="mod">
          <ac:chgData name="Tim Rodaway (PGR)" userId="ca138c83-075f-4741-98f0-f951dc9fc578" providerId="ADAL" clId="{70A8B53A-A1B0-44D8-B5C5-BFF4F8E4D150}" dt="2020-05-25T21:15:57.034" v="185" actId="14826"/>
          <ac:picMkLst>
            <pc:docMk/>
            <pc:sldMk cId="1915260919" sldId="278"/>
            <ac:picMk id="8204" creationId="{7D8ABF1B-6B44-44D2-9FC6-07264C168AEF}"/>
          </ac:picMkLst>
        </pc:picChg>
      </pc:sldChg>
      <pc:sldChg chg="modSp add mod modAnim">
        <pc:chgData name="Tim Rodaway (PGR)" userId="ca138c83-075f-4741-98f0-f951dc9fc578" providerId="ADAL" clId="{70A8B53A-A1B0-44D8-B5C5-BFF4F8E4D150}" dt="2020-05-25T21:29:08.841" v="468" actId="20577"/>
        <pc:sldMkLst>
          <pc:docMk/>
          <pc:sldMk cId="1186751343" sldId="279"/>
        </pc:sldMkLst>
        <pc:spChg chg="mod">
          <ac:chgData name="Tim Rodaway (PGR)" userId="ca138c83-075f-4741-98f0-f951dc9fc578" providerId="ADAL" clId="{70A8B53A-A1B0-44D8-B5C5-BFF4F8E4D150}" dt="2020-05-25T21:29:08.841" v="468" actId="20577"/>
          <ac:spMkLst>
            <pc:docMk/>
            <pc:sldMk cId="1186751343" sldId="279"/>
            <ac:spMk id="2" creationId="{00000000-0000-0000-0000-000000000000}"/>
          </ac:spMkLst>
        </pc:spChg>
        <pc:spChg chg="mod">
          <ac:chgData name="Tim Rodaway (PGR)" userId="ca138c83-075f-4741-98f0-f951dc9fc578" providerId="ADAL" clId="{70A8B53A-A1B0-44D8-B5C5-BFF4F8E4D150}" dt="2020-05-25T21:21:25.101" v="411" actId="20577"/>
          <ac:spMkLst>
            <pc:docMk/>
            <pc:sldMk cId="1186751343" sldId="279"/>
            <ac:spMk id="24" creationId="{00000000-0000-0000-0000-000000000000}"/>
          </ac:spMkLst>
        </pc:spChg>
        <pc:spChg chg="mod">
          <ac:chgData name="Tim Rodaway (PGR)" userId="ca138c83-075f-4741-98f0-f951dc9fc578" providerId="ADAL" clId="{70A8B53A-A1B0-44D8-B5C5-BFF4F8E4D150}" dt="2020-05-25T21:27:27.874" v="437" actId="20577"/>
          <ac:spMkLst>
            <pc:docMk/>
            <pc:sldMk cId="1186751343" sldId="279"/>
            <ac:spMk id="27" creationId="{00000000-0000-0000-0000-000000000000}"/>
          </ac:spMkLst>
        </pc:spChg>
        <pc:grpChg chg="mod">
          <ac:chgData name="Tim Rodaway (PGR)" userId="ca138c83-075f-4741-98f0-f951dc9fc578" providerId="ADAL" clId="{70A8B53A-A1B0-44D8-B5C5-BFF4F8E4D150}" dt="2020-05-25T21:25:42.325" v="412" actId="14826"/>
          <ac:grpSpMkLst>
            <pc:docMk/>
            <pc:sldMk cId="1186751343" sldId="279"/>
            <ac:grpSpMk id="6" creationId="{F511D3A5-921B-4BCE-810F-AD8BC33F66C9}"/>
          </ac:grpSpMkLst>
        </pc:grpChg>
        <pc:picChg chg="mod">
          <ac:chgData name="Tim Rodaway (PGR)" userId="ca138c83-075f-4741-98f0-f951dc9fc578" providerId="ADAL" clId="{70A8B53A-A1B0-44D8-B5C5-BFF4F8E4D150}" dt="2020-05-25T21:25:42.325" v="412" actId="14826"/>
          <ac:picMkLst>
            <pc:docMk/>
            <pc:sldMk cId="1186751343" sldId="279"/>
            <ac:picMk id="26" creationId="{EC635E9E-EB1F-493B-848A-EFEC4AFC615B}"/>
          </ac:picMkLst>
        </pc:picChg>
        <pc:picChg chg="mod">
          <ac:chgData name="Tim Rodaway (PGR)" userId="ca138c83-075f-4741-98f0-f951dc9fc578" providerId="ADAL" clId="{70A8B53A-A1B0-44D8-B5C5-BFF4F8E4D150}" dt="2020-05-25T21:25:42.325" v="412" actId="14826"/>
          <ac:picMkLst>
            <pc:docMk/>
            <pc:sldMk cId="1186751343" sldId="279"/>
            <ac:picMk id="28" creationId="{2904636F-4B0B-4268-8D85-6872C931CEBA}"/>
          </ac:picMkLst>
        </pc:picChg>
        <pc:picChg chg="mod">
          <ac:chgData name="Tim Rodaway (PGR)" userId="ca138c83-075f-4741-98f0-f951dc9fc578" providerId="ADAL" clId="{70A8B53A-A1B0-44D8-B5C5-BFF4F8E4D150}" dt="2020-05-25T21:25:42.325" v="412" actId="14826"/>
          <ac:picMkLst>
            <pc:docMk/>
            <pc:sldMk cId="1186751343" sldId="279"/>
            <ac:picMk id="29" creationId="{7B8B2DFE-2398-4420-B5D3-0060AC3F0CC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9731A4-350A-44A0-994A-BEA556CE58D6}" type="datetimeFigureOut">
              <a:rPr lang="en-GB" smtClean="0"/>
              <a:t>21/07/2020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06313-B35E-4242-8164-1B4A91571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02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sago.org/clubs/map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 on when you’re doing the presentation and for what event / occasion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30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 photos of those that are presenting / representing SSAGO</a:t>
            </a:r>
          </a:p>
          <a:p>
            <a:r>
              <a:rPr lang="en-GB" dirty="0"/>
              <a:t>If using club abbreviations, let people know what it means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016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Figures on members and clubs may not be up to date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700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Clubs at over 80 universities across the UK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Note: map not up-to-date, list updated 24/05/2020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hlinkClick r:id="rId3"/>
              </a:rPr>
              <a:t>https://www.ssago.org/clubs/map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117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773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152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20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Feel free to update with more up-to-date pictures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800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Feel free to update with more up-to-date pictures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055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Last one was in Germany. Next one is to KISC in Summer 2021.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697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Add your own pictures of your weekly events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036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Even during lockdown, SSAGO continues. A SSAGO discord server has been established, with a wide range of events taking place.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0377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4183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4946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Examples of events: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err="1"/>
              <a:t>Gilwell</a:t>
            </a:r>
            <a:r>
              <a:rPr lang="en-GB" dirty="0"/>
              <a:t> 24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err="1"/>
              <a:t>Wintercamp</a:t>
            </a: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Fun Days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Wellies and Wristbands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Sparkle and Ice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192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319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Once again, add photos of those that are presenting / representing SSAGO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06313-B35E-4242-8164-1B4A91571BE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67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73698D-BAF2-4587-8AC1-B4A17FCF8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ECA2CE8-3FB9-4D0B-A163-D2D1B618C6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7643A5E-0725-48A7-9A5B-EC0E3832E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DB301-8A1B-4F08-B3D1-F7138D6D3DB3}" type="datetime1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5221FCD-AAF4-4B89-989D-E61466162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823C2EC-ACDB-40FA-8506-DC5F239D9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609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D4B0744-BFDB-46C4-A158-25721949C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71153D-01F9-47AE-9A79-63B4A7212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1EDDAE3-A651-40D7-80EE-72133E0F1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B93B4-D110-4A3C-9303-C74CEF4092E6}" type="datetime1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08902F7-4314-497F-BD8F-209362601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6FCEBB5-12A9-493C-98C8-A9571715D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344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625A7A-4762-4981-9AEF-AF9F1908B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21DA003-8C02-481C-84FB-33CD4D7040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71C63A-CFC5-4E39-8E57-4DCD5B6A3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9EF8B-B187-4FCA-91A8-D43DB3C8C448}" type="datetime1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10A2AD-6563-4D38-872F-06D94A926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1470C3-2818-4101-ADC4-8B5373903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51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E1D7770-849E-47D4-8AE2-61653380A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DA63AF-D895-4816-B30A-55C58D87D7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877FE75-0A9C-4EBD-9586-40A98E9CC3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2B9A968-B2B0-4893-9606-0FA05509A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8D02-634C-4B32-94DD-799342701E40}" type="datetime1">
              <a:rPr lang="en-GB" smtClean="0"/>
              <a:t>21/07/2020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4D2CCFE-35F0-479A-A04B-D7612114C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AD49F77-BA66-45D2-A598-D518D080D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665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0141608-0987-40CB-B3A8-496BAB301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3161883-FD3A-4116-93AE-82B348BC1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4941079-8773-42D0-83A3-221C5379D9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CBFFE6D-1A76-4011-A1A7-614C02234A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BA4FCE3-6EC3-4D5D-A95F-322D561F09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43F5F4A-E146-4B78-B18E-1297BD9EC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D70F9-7059-47A8-85AA-5F78A9B55895}" type="datetime1">
              <a:rPr lang="en-GB" smtClean="0"/>
              <a:t>21/07/2020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BE7B3EF-8828-46E0-A30E-EB117CCA5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13C5376-19F6-43AB-B54E-E4FDB4A62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277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F06CE9-C56E-4492-9CD5-38ED81CC2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CAA50D1-74E1-45C2-9C30-630C60B33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F46B0-5455-4973-B982-3B6D8480F4F8}" type="datetime1">
              <a:rPr lang="en-GB" smtClean="0"/>
              <a:t>21/07/2020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A74F520-598A-4B80-9775-3880A5F88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2F0CE85-7B2F-458E-898A-A7EE78419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3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AD45774-01A5-469E-93B2-EE4A3E3F5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DF6E3-5E3E-40A2-9A5D-871FD4997E1D}" type="datetime1">
              <a:rPr lang="en-GB" smtClean="0"/>
              <a:t>21/07/2020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B897133-3477-4F1A-B39F-83740255A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9F79BB2-C9C7-4F80-AE48-E5A5B7F97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4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B16B45-CECB-4BAD-BF70-CE8883028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253126C-BE4D-489A-9B82-46A64C182C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2E4ADA1-05B3-4BAE-8CA1-7EEE55A95E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D4FAB74-0D82-43BC-AB03-40E86ACBE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6A86-DA94-4F16-850E-E3567FDBEE5F}" type="datetime1">
              <a:rPr lang="en-GB" smtClean="0"/>
              <a:t>21/07/2020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DB59957-176B-40FF-8AC8-A3168386E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AB7FDD8-828D-46A2-8615-A5380BA69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737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B4E55F-76A9-441B-A8B4-1AC4A4BC9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72F819F-BED5-456B-B968-C06936423A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4783440-AB30-4E61-9D7E-ECDB422838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0B4B0CB-5C5D-4157-9F2D-96E081739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958B6-F8A6-457D-84A9-BEC3B336C47B}" type="datetime1">
              <a:rPr lang="en-GB" smtClean="0"/>
              <a:t>21/07/2020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CF237DB-6D18-4998-9CF4-FEA81BD8C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917BF16-12B6-451B-BDB5-141C27A68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0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4102684-FE07-49C9-ABE9-5FA6F3CCF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31361C6-715E-4CE4-95B7-B180B8BF7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1AE3EB5-9421-4871-80DB-B156403E9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2B68B-8D21-474B-9928-825004F5038F}" type="datetime1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DBFCD6-E914-40BE-A600-8C978D737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BF86D6E-D6AB-40D0-AD9D-0BD5A729F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324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CC917FE-5532-4630-9CAD-7C98BE895A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0215154-03A5-45EA-9F86-90F44289F4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77CFEFB-4D5C-4559-83A2-55D18737D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113BC-210E-47C9-B6B9-BEB705CEEF79}" type="datetime1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EEE3174-80C8-4106-AE30-181233492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7E1C1FF-6BBA-4D46-A940-FA76F98C1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73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E0A7ED45-77F0-4084-934A-C8E3DACBC720}"/>
              </a:ext>
            </a:extLst>
          </p:cNvPr>
          <p:cNvGrpSpPr/>
          <p:nvPr userDrawn="1"/>
        </p:nvGrpSpPr>
        <p:grpSpPr>
          <a:xfrm flipH="1" flipV="1">
            <a:off x="-51106" y="6088157"/>
            <a:ext cx="12294212" cy="769843"/>
            <a:chOff x="-3600" y="-1"/>
            <a:chExt cx="12195600" cy="1281600"/>
          </a:xfrm>
        </p:grpSpPr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xmlns="" id="{BFDFE84F-DF14-4403-AD0D-71B016CF1A53}"/>
                </a:ext>
              </a:extLst>
            </p:cNvPr>
            <p:cNvSpPr/>
            <p:nvPr/>
          </p:nvSpPr>
          <p:spPr>
            <a:xfrm flipV="1">
              <a:off x="-1200" y="367199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28395AB6-F699-4400-A1D9-F44787C17A06}"/>
                </a:ext>
              </a:extLst>
            </p:cNvPr>
            <p:cNvSpPr/>
            <p:nvPr/>
          </p:nvSpPr>
          <p:spPr>
            <a:xfrm flipH="1">
              <a:off x="-2400" y="18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BC9B5D79-75B6-4991-AEA4-6762E3EDE150}"/>
                </a:ext>
              </a:extLst>
            </p:cNvPr>
            <p:cNvSpPr/>
            <p:nvPr/>
          </p:nvSpPr>
          <p:spPr>
            <a:xfrm flipH="1">
              <a:off x="-1200" y="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xmlns="" id="{EDD1806C-CE31-40CF-B2B0-29366E4E093C}"/>
                </a:ext>
              </a:extLst>
            </p:cNvPr>
            <p:cNvGrpSpPr/>
            <p:nvPr/>
          </p:nvGrpSpPr>
          <p:grpSpPr>
            <a:xfrm flipH="1">
              <a:off x="-3600" y="-1"/>
              <a:ext cx="12193200" cy="1094400"/>
              <a:chOff x="-1200" y="1488140"/>
              <a:chExt cx="12193200" cy="1094400"/>
            </a:xfrm>
            <a:solidFill>
              <a:srgbClr val="009800"/>
            </a:solidFill>
          </p:grpSpPr>
          <p:sp>
            <p:nvSpPr>
              <p:cNvPr id="21" name="Isosceles Triangle 20">
                <a:extLst>
                  <a:ext uri="{FF2B5EF4-FFF2-40B4-BE49-F238E27FC236}">
                    <a16:creationId xmlns:a16="http://schemas.microsoft.com/office/drawing/2014/main" xmlns="" id="{F9BAC174-9B23-4D36-AADF-9BAAC5E7E058}"/>
                  </a:ext>
                </a:extLst>
              </p:cNvPr>
              <p:cNvSpPr/>
              <p:nvPr/>
            </p:nvSpPr>
            <p:spPr>
              <a:xfrm flipH="1" flipV="1">
                <a:off x="-1200" y="1668140"/>
                <a:ext cx="12192000" cy="914400"/>
              </a:xfrm>
              <a:prstGeom prst="triangle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xmlns="" id="{264D3720-C192-47D2-A9B2-25F21CF57B9E}"/>
                  </a:ext>
                </a:extLst>
              </p:cNvPr>
              <p:cNvSpPr/>
              <p:nvPr/>
            </p:nvSpPr>
            <p:spPr>
              <a:xfrm>
                <a:off x="-1200" y="1488140"/>
                <a:ext cx="12193200" cy="18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xmlns="" id="{DC97BA2F-C9DB-4A75-8DA1-C7A479EC55DA}"/>
                </a:ext>
              </a:extLst>
            </p:cNvPr>
            <p:cNvSpPr/>
            <p:nvPr/>
          </p:nvSpPr>
          <p:spPr>
            <a:xfrm flipV="1">
              <a:off x="-3600" y="-1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661C5D2C-238F-499A-A170-690A18339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0062C58-4CC1-450C-8D4A-CED30CCEC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DE2536-FE9A-441D-8478-D47355326F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D3570944-2F88-41B2-8905-A7BFEF8AF6A3}" type="datetime1">
              <a:rPr lang="en-GB" smtClean="0"/>
              <a:t>21/07/2020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C7BB9B4-70C8-4AE0-8AC6-D1D0E54DC0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565667-5DD6-4227-9688-932C88396A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04EF3CAB-F5AC-4163-8C39-48CFA422DE09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CC48A426-8761-4107-87E3-09BC0BE39344}"/>
              </a:ext>
            </a:extLst>
          </p:cNvPr>
          <p:cNvGrpSpPr/>
          <p:nvPr userDrawn="1"/>
        </p:nvGrpSpPr>
        <p:grpSpPr>
          <a:xfrm>
            <a:off x="0" y="1122"/>
            <a:ext cx="12294212" cy="769843"/>
            <a:chOff x="-3600" y="-1"/>
            <a:chExt cx="12195600" cy="1281600"/>
          </a:xfrm>
        </p:grpSpPr>
        <p:sp>
          <p:nvSpPr>
            <p:cNvPr id="8" name="Isosceles Triangle 7">
              <a:extLst>
                <a:ext uri="{FF2B5EF4-FFF2-40B4-BE49-F238E27FC236}">
                  <a16:creationId xmlns:a16="http://schemas.microsoft.com/office/drawing/2014/main" xmlns="" id="{5D64036E-8180-419C-ADB3-6F0F3D53FBE8}"/>
                </a:ext>
              </a:extLst>
            </p:cNvPr>
            <p:cNvSpPr/>
            <p:nvPr/>
          </p:nvSpPr>
          <p:spPr>
            <a:xfrm flipV="1">
              <a:off x="-1200" y="367199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CFFF4A8E-D8B6-4D35-B428-FC9AE145BFEA}"/>
                </a:ext>
              </a:extLst>
            </p:cNvPr>
            <p:cNvSpPr/>
            <p:nvPr/>
          </p:nvSpPr>
          <p:spPr>
            <a:xfrm flipH="1">
              <a:off x="-2400" y="18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AF8F0B3A-0BD5-4952-822E-DEB37294F9E9}"/>
                </a:ext>
              </a:extLst>
            </p:cNvPr>
            <p:cNvSpPr/>
            <p:nvPr/>
          </p:nvSpPr>
          <p:spPr>
            <a:xfrm flipH="1">
              <a:off x="-1200" y="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xmlns="" id="{E68530F9-59AA-4097-BBFD-0062FD9E0895}"/>
                </a:ext>
              </a:extLst>
            </p:cNvPr>
            <p:cNvGrpSpPr/>
            <p:nvPr/>
          </p:nvGrpSpPr>
          <p:grpSpPr>
            <a:xfrm flipH="1">
              <a:off x="-3600" y="-1"/>
              <a:ext cx="12193200" cy="1094400"/>
              <a:chOff x="-1200" y="1488140"/>
              <a:chExt cx="12193200" cy="1094400"/>
            </a:xfrm>
            <a:solidFill>
              <a:srgbClr val="009800"/>
            </a:solidFill>
          </p:grpSpPr>
          <p:sp>
            <p:nvSpPr>
              <p:cNvPr id="13" name="Isosceles Triangle 12">
                <a:extLst>
                  <a:ext uri="{FF2B5EF4-FFF2-40B4-BE49-F238E27FC236}">
                    <a16:creationId xmlns:a16="http://schemas.microsoft.com/office/drawing/2014/main" xmlns="" id="{E1B5A617-7048-45FA-93ED-D64C31670D36}"/>
                  </a:ext>
                </a:extLst>
              </p:cNvPr>
              <p:cNvSpPr/>
              <p:nvPr/>
            </p:nvSpPr>
            <p:spPr>
              <a:xfrm flipH="1" flipV="1">
                <a:off x="-1200" y="1668140"/>
                <a:ext cx="12192000" cy="914400"/>
              </a:xfrm>
              <a:prstGeom prst="triangle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xmlns="" id="{5B9DFDB8-69AD-465C-AC95-61307713FD2A}"/>
                  </a:ext>
                </a:extLst>
              </p:cNvPr>
              <p:cNvSpPr/>
              <p:nvPr/>
            </p:nvSpPr>
            <p:spPr>
              <a:xfrm>
                <a:off x="-1200" y="1488140"/>
                <a:ext cx="12193200" cy="18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xmlns="" id="{81D0E621-5456-4370-A67D-CF5324AF4BF5}"/>
                </a:ext>
              </a:extLst>
            </p:cNvPr>
            <p:cNvSpPr/>
            <p:nvPr/>
          </p:nvSpPr>
          <p:spPr>
            <a:xfrm flipV="1">
              <a:off x="-3600" y="-1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AEC85C08-B068-4ACE-A0E3-7346E608E6E7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2" y="55185"/>
            <a:ext cx="374753" cy="42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5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17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jpe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47.jpeg"/><Relationship Id="rId5" Type="http://schemas.openxmlformats.org/officeDocument/2006/relationships/image" Target="../media/image41.png"/><Relationship Id="rId15" Type="http://schemas.openxmlformats.org/officeDocument/2006/relationships/image" Target="../media/image51.jpe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384FDFF-658D-43D2-8261-C71A32F515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184" y="770966"/>
            <a:ext cx="9389632" cy="289737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A8676E1-BAF2-464D-B905-DBCBE9382ACC}"/>
              </a:ext>
            </a:extLst>
          </p:cNvPr>
          <p:cNvSpPr txBox="1"/>
          <p:nvPr/>
        </p:nvSpPr>
        <p:spPr>
          <a:xfrm>
            <a:off x="2684928" y="3773799"/>
            <a:ext cx="711349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Scouting and Guiding at University: </a:t>
            </a:r>
          </a:p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Student Scout and Guide Organisation</a:t>
            </a:r>
          </a:p>
          <a:p>
            <a:pPr algn="ctr"/>
            <a:endParaRPr lang="en-GB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&lt;Date / Time&gt;</a:t>
            </a:r>
          </a:p>
          <a:p>
            <a:pPr algn="ctr"/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&lt;Event / Occasion&gt;</a:t>
            </a:r>
          </a:p>
          <a:p>
            <a:pPr algn="ctr"/>
            <a:endParaRPr lang="en-GB" sz="24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25D0A7A0-3661-44C1-88EB-34C60A7C2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051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E67326E0-2F3C-47D5-8B91-CB2EFA6D3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814915" y="1933936"/>
            <a:ext cx="2070100" cy="20666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D31D1F2-70B5-4F29-9CAB-2A758BA7699E}"/>
              </a:ext>
            </a:extLst>
          </p:cNvPr>
          <p:cNvSpPr txBox="1"/>
          <p:nvPr/>
        </p:nvSpPr>
        <p:spPr>
          <a:xfrm>
            <a:off x="960000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lvl="0" algn="ctr"/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9FB2BB16-738D-4EDD-AAEC-99EA16F9F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6983" y="1926781"/>
            <a:ext cx="2070000" cy="20665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EB618B8-AD19-4349-8430-FB9C774CB5F0}"/>
              </a:ext>
            </a:extLst>
          </p:cNvPr>
          <p:cNvSpPr txBox="1"/>
          <p:nvPr/>
        </p:nvSpPr>
        <p:spPr>
          <a:xfrm>
            <a:off x="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77ADE7F-F9AE-4765-B3A4-BB107DFE3862}"/>
              </a:ext>
            </a:extLst>
          </p:cNvPr>
          <p:cNvSpPr txBox="1"/>
          <p:nvPr/>
        </p:nvSpPr>
        <p:spPr>
          <a:xfrm>
            <a:off x="240000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lvl="0" algn="ctr"/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DDA3C98-5915-420F-8AE6-B7E2FF0C98B0}"/>
              </a:ext>
            </a:extLst>
          </p:cNvPr>
          <p:cNvSpPr txBox="1"/>
          <p:nvPr/>
        </p:nvSpPr>
        <p:spPr>
          <a:xfrm>
            <a:off x="480000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lvl="0" algn="ctr"/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7060E10-A90F-42C7-AB03-A771A0F1A9D7}"/>
              </a:ext>
            </a:extLst>
          </p:cNvPr>
          <p:cNvSpPr/>
          <p:nvPr/>
        </p:nvSpPr>
        <p:spPr>
          <a:xfrm>
            <a:off x="1719301" y="5596421"/>
            <a:ext cx="87532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&lt;club abbreviation&gt; = &lt;club name&gt;, the &lt;city / location&gt; based SSAGO club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xmlns="" id="{AE898D73-E60F-4A92-9E74-EAC1C4CC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83966" y="1934036"/>
            <a:ext cx="2070000" cy="20665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C8285AD-7CDF-4696-BDC3-06DA24BCC1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0949" y="1929130"/>
            <a:ext cx="2070000" cy="2066595"/>
          </a:xfrm>
          <a:prstGeom prst="ellipse">
            <a:avLst/>
          </a:prstGeom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xmlns="" id="{5990B7B5-A5C5-430C-8F29-3ABE95535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37932" y="1939044"/>
            <a:ext cx="2070000" cy="20665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8450AE9-29AF-42C6-994C-825462E57236}"/>
              </a:ext>
            </a:extLst>
          </p:cNvPr>
          <p:cNvSpPr txBox="1"/>
          <p:nvPr/>
        </p:nvSpPr>
        <p:spPr>
          <a:xfrm>
            <a:off x="720000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lvl="0" algn="ctr"/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sp>
        <p:nvSpPr>
          <p:cNvPr id="18" name="Rounded Rectangle 3">
            <a:extLst>
              <a:ext uri="{FF2B5EF4-FFF2-40B4-BE49-F238E27FC236}">
                <a16:creationId xmlns:a16="http://schemas.microsoft.com/office/drawing/2014/main" xmlns="" id="{2993736D-D11D-464F-90B3-A78454425F54}"/>
              </a:ext>
            </a:extLst>
          </p:cNvPr>
          <p:cNvSpPr/>
          <p:nvPr/>
        </p:nvSpPr>
        <p:spPr>
          <a:xfrm>
            <a:off x="3830107" y="892247"/>
            <a:ext cx="4531682" cy="607903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WHO’S WHO?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CA7D11E6-F115-43DA-902D-DA2EF7D29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69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ounded Rectangle 58"/>
          <p:cNvSpPr/>
          <p:nvPr/>
        </p:nvSpPr>
        <p:spPr>
          <a:xfrm>
            <a:off x="1002313" y="1971555"/>
            <a:ext cx="2736000" cy="468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WHO?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8453687" y="1956735"/>
            <a:ext cx="2736000" cy="468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WHAT?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4728000" y="1956735"/>
            <a:ext cx="2736000" cy="468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1002313" y="3999054"/>
            <a:ext cx="2736000" cy="468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WHEN?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4728000" y="4001921"/>
            <a:ext cx="2736000" cy="468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WHERE?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8448081" y="3984234"/>
            <a:ext cx="2736000" cy="468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HOW?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4890248" y="994632"/>
            <a:ext cx="2411505" cy="711143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009684" y="2424655"/>
            <a:ext cx="2736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Student Scout &amp; Guide Organisation - a national and non uniformed organisation of over 1000 members and over 45 clubs</a:t>
            </a:r>
          </a:p>
          <a:p>
            <a:pPr algn="ctr"/>
            <a:endParaRPr lang="en-GB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728000" y="2409835"/>
            <a:ext cx="273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enable you to continue or begin your Scouting or Guiding journey whilst at College or University.</a:t>
            </a:r>
            <a:endParaRPr lang="en-GB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448081" y="2409835"/>
            <a:ext cx="273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Nationally we have 4 events per year – 3 national camps and an annual ball. Clubs do their own activities.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002313" y="4489066"/>
            <a:ext cx="273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clubs generally meet at least once a week during term time</a:t>
            </a:r>
            <a:endParaRPr lang="en-GB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728000" y="4474246"/>
            <a:ext cx="273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There are clubs in many Universities across the country with some clubs covering more than one university.</a:t>
            </a:r>
            <a:endParaRPr lang="en-GB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448081" y="4474245"/>
            <a:ext cx="273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Clubs have their own society committees.</a:t>
            </a:r>
          </a:p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National Executive Committee.</a:t>
            </a:r>
          </a:p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Representative system. </a:t>
            </a:r>
            <a:endParaRPr lang="en-GB" sz="20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B404C1A3-7F4F-435D-8967-A3864E3F8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97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1" grpId="0"/>
      <p:bldP spid="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563" y="482051"/>
            <a:ext cx="3213099" cy="562292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66165" y="1410444"/>
            <a:ext cx="7174398" cy="4968000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Aberystwyth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Anglia Ruskin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Aston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Bangor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Birmingham City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Bishop Grosseteste University College Lincoln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Cardiff Metropolitan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Cardiff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 Montfort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Edge Hill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Glasgow Caledonian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Leeds Beckett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Leeds College of Art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Leeds College of Music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Leeds Trinity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Liverpool Hope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Liverpool Institute for Performing Arts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Liverpool John </a:t>
            </a:r>
            <a:r>
              <a:rPr lang="en-US" sz="11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Moores</a:t>
            </a:r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Loughborough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Newman University College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Northern School of Contemporary Dance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Nottingham Trent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Oxford Brookes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Royal Conservatoire of Scotland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Royal Holloway and Bedford New College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Royal Northern College of Music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Royal Welsh College of Music and Drama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Sheffield Hallam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Southampton Solent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Swansea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Glasgow School of Art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Manchester Metropolitan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Robert Gordon University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University of Bolton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College Birmingham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College Falmouth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Aberdeen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Abertay Dundee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Bath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Birmingham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Bristol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Cambridge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Cumbria (Lancaster Campus)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Derby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Dundee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Durham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East Anglia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Essex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Exeter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Glasgow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Hertfordshire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Hull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</a:t>
            </a:r>
            <a:r>
              <a:rPr lang="en-US" sz="11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Keele</a:t>
            </a:r>
            <a:endParaRPr lang="en-US" sz="11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Lancaster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Leeds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Leicester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Lincoln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Liverpool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Manchester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Newcastle upon Tyne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</a:t>
            </a:r>
            <a:r>
              <a:rPr lang="en-US" sz="11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Northumbria</a:t>
            </a:r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at Newcastle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Nottingham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Oxford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Plymouth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Portsmouth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Salford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Sheffield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South Wales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Southampton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Strathclyde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the West of England, Bristol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the West of Scotland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Wales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Wales Trinity St David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Winchester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Worcester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University of York</a:t>
            </a:r>
          </a:p>
          <a:p>
            <a:pPr algn="ctr"/>
            <a:r>
              <a:rPr lang="en-US" sz="1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York St John University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93206" y="987213"/>
            <a:ext cx="6445622" cy="33875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UNIVERSITIES AND COLLEGES COVERED BY SSAGO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EB83CAB0-C09D-4CD7-A486-71FD8B9C6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853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xmlns="" id="{5D5D41B2-5936-42F8-B355-E94DBE9B2A27}"/>
              </a:ext>
            </a:extLst>
          </p:cNvPr>
          <p:cNvSpPr/>
          <p:nvPr/>
        </p:nvSpPr>
        <p:spPr>
          <a:xfrm>
            <a:off x="3830159" y="956526"/>
            <a:ext cx="4531682" cy="607903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JOIN SSAGO?</a:t>
            </a:r>
          </a:p>
        </p:txBody>
      </p:sp>
      <p:sp>
        <p:nvSpPr>
          <p:cNvPr id="7" name="Rounded Rectangle 21">
            <a:extLst>
              <a:ext uri="{FF2B5EF4-FFF2-40B4-BE49-F238E27FC236}">
                <a16:creationId xmlns:a16="http://schemas.microsoft.com/office/drawing/2014/main" xmlns="" id="{9669EF74-A3F8-4B13-8EBE-FCE7F254ABA3}"/>
              </a:ext>
            </a:extLst>
          </p:cNvPr>
          <p:cNvSpPr/>
          <p:nvPr/>
        </p:nvSpPr>
        <p:spPr>
          <a:xfrm>
            <a:off x="2133600" y="2108493"/>
            <a:ext cx="7924800" cy="3073108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is open to all students studying at a higher education establishment in the UK, both colleges and universities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50060CE5-9D30-4243-8A09-D4DBCB776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068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2761672" y="840583"/>
            <a:ext cx="6299200" cy="613286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WE DO WHAT WE DO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04711" y="1762831"/>
            <a:ext cx="3551214" cy="1279645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process of starting at university is often daunting for young people and we help to provide a sense of familiarity.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237402" y="4067845"/>
            <a:ext cx="3824125" cy="1579166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is something that helps members stay active within </a:t>
            </a:r>
            <a:r>
              <a:rPr lang="en-GB" sz="16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Scouting or Guiding </a:t>
            </a: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whilst going through the busy and challenging times of university.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775201" y="2293347"/>
            <a:ext cx="3103418" cy="1302726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provides a platform for our members to volunteer with local </a:t>
            </a:r>
            <a:r>
              <a:rPr lang="en-GB" sz="16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Scout or Guide units.</a:t>
            </a:r>
            <a:endParaRPr lang="en-GB" sz="16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946186" y="4092171"/>
            <a:ext cx="3103418" cy="1302726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our members with the opportunity to travel the country and make new friends.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497895" y="1807364"/>
            <a:ext cx="3233167" cy="1369616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Provide members with the opportunity to take up leadership roles and gain experience in team and event management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9C9018E9-868B-4519-8DD8-5F9327F28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04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2286534" y="852961"/>
            <a:ext cx="7717513" cy="708205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NATIONAL SSAGO RALLIES AND BALLS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471B497-CD49-46C2-8CEB-3AF899DC0C52}"/>
              </a:ext>
            </a:extLst>
          </p:cNvPr>
          <p:cNvGrpSpPr/>
          <p:nvPr/>
        </p:nvGrpSpPr>
        <p:grpSpPr>
          <a:xfrm>
            <a:off x="142000" y="1909080"/>
            <a:ext cx="11908000" cy="3831164"/>
            <a:chOff x="142000" y="1709886"/>
            <a:chExt cx="11908000" cy="3831164"/>
          </a:xfrm>
        </p:grpSpPr>
        <p:pic>
          <p:nvPicPr>
            <p:cNvPr id="1038" name="Picture 14" descr="Space Rally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2000" y="1709886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4" name="Picture 20" descr="Leeds Around the World Rall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2000" y="3034843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6" name="Picture 22" descr="90s Rally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2000" y="3034843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0" name="Picture 26" descr="Yule Ball Ball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000" y="3034843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2" name="Picture 28" descr="CUSAGC Duck Rally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2000" y="3034843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4" name="Picture 30" descr="Lancaster Fantasy Rally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82000" y="3034843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6" name="Picture 32" descr="Nottingham Outlaw Rally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000" y="4359800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8" name="Picture 34" descr="Aber Does ABBA Ball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2000" y="4359800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Roman Rally MMXX">
              <a:extLst>
                <a:ext uri="{FF2B5EF4-FFF2-40B4-BE49-F238E27FC236}">
                  <a16:creationId xmlns:a16="http://schemas.microsoft.com/office/drawing/2014/main" xmlns="" id="{C3F06575-03EC-4950-B1F8-9EA08B4205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82000" y="4359800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9C47DFB3-1A68-4DDE-A89F-3916CF2CB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372000" y="4359800"/>
              <a:ext cx="2268000" cy="118125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E12A8E67-F8A8-480C-A0D7-6CFB2F5688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962000" y="4359800"/>
              <a:ext cx="2268000" cy="1181250"/>
            </a:xfrm>
            <a:prstGeom prst="rect">
              <a:avLst/>
            </a:prstGeom>
          </p:spPr>
        </p:pic>
        <p:pic>
          <p:nvPicPr>
            <p:cNvPr id="42" name="Picture 12" descr="Dino Rally">
              <a:extLst>
                <a:ext uri="{FF2B5EF4-FFF2-40B4-BE49-F238E27FC236}">
                  <a16:creationId xmlns:a16="http://schemas.microsoft.com/office/drawing/2014/main" xmlns="" id="{EDA60E86-16A9-4FB1-B2F6-88DF4A804E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000" y="1709886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16" descr="Best of British Rally">
              <a:extLst>
                <a:ext uri="{FF2B5EF4-FFF2-40B4-BE49-F238E27FC236}">
                  <a16:creationId xmlns:a16="http://schemas.microsoft.com/office/drawing/2014/main" xmlns="" id="{9077E318-8FF6-4412-8A06-30DB3F7A63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2000" y="1709886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18" descr="Bath Masked Ball 2017">
              <a:extLst>
                <a:ext uri="{FF2B5EF4-FFF2-40B4-BE49-F238E27FC236}">
                  <a16:creationId xmlns:a16="http://schemas.microsoft.com/office/drawing/2014/main" xmlns="" id="{3EEA65E4-6F3F-4144-BE3A-64C10A9555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2000" y="1709886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24" descr="Witan in a Weekend Rally">
              <a:extLst>
                <a:ext uri="{FF2B5EF4-FFF2-40B4-BE49-F238E27FC236}">
                  <a16:creationId xmlns:a16="http://schemas.microsoft.com/office/drawing/2014/main" xmlns="" id="{98AEF4D1-59FD-4F9E-92FC-05F211704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82000" y="1709886"/>
              <a:ext cx="2268000" cy="11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FD7E6D7E-6228-4169-BB93-CD5D89D33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226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ounded Rectangle 35"/>
          <p:cNvSpPr/>
          <p:nvPr/>
        </p:nvSpPr>
        <p:spPr>
          <a:xfrm>
            <a:off x="5154848" y="852961"/>
            <a:ext cx="1882305" cy="708205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RALLIES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6630" y="966702"/>
            <a:ext cx="3508765" cy="263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3.googleusercontent.com/zsOYAvWuVvaAui90lcXjuh2iYGt9FiPcAc9StjfDJuJPWpMmT7kjJ20QWdY3wb3K2r_QgP5jkBuFGp6YgtE1ujH3RXtXHVBKhPF5rMSr4Ry_FhLIIUDuSbYXuT_NDEkNw9Wwehq5252bdnT03z4xHbxPQlDL2XJgYtBZ5AkDxg86RXVH8tV6Lvcij4Qpdb634eJ2vzrqMlRpppVxEZfHIa0pQ1ljF3revVcjDHy_3goL6F4lk-RIUE1Z9XuSQNchodFnd0Swo5f0OpyaBPvrObw8BiQqIaxCjHgxeDM0PJtScO5c9G7e4Gv0T5SIJpw46jCpm923E2X3pX9CV-T1KEN06Jkriz2zfjoQo-dA_yGHJ5JJZkE3ybaBayPK3igwzmdhG6s5RfvuIC_A9GlCVTQXBNYZpmks8ayW0UfWT3lpOg9Ibs3vlB3kgZwX5h-oTeigd03EyJBkiX6DS2KIdZSSmGW4XTJAKeSw3U7iJ0TN9HHKhEDryjIAz2CdwSeP6UO78DV2RHgtOHg09F3NfYmoq94D9Vw4rDwo4YVEb43IoKpgWQsF46h5AMUUFMlb_VYY5D2Aqg20NwwtUB3u90ef-t9t42A03IoYhDqpbzLGeFr9nBhL4F6_h5ojsoCa3o7al9D-Fu3skYxVmAyV5EXHUeDtc0Q3dxIc5prbKk7gWHm1KE-7KQ0O2MZkeNF43U5t_t4CLnu0i2Rf6RR5FjOo0WVb4s0Ldc-q-VsclPqW6No=w1204-h903-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840" y="3795396"/>
            <a:ext cx="3131981" cy="234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27057" y="1677060"/>
            <a:ext cx="2181564" cy="218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s://lh3.googleusercontent.com/ePImiV_71OhYi2AOHjP5YMly5ISZemszp2UAuFdB5NzC1YWB5X6RxbI5oXLWklZC4uLXBTSiNPEHhudV-YMG9xYx_3qYTeojsbIBIyGUpiQvluLlho4YfZtCPB6DJ34Sb2C3mD5guQeBzFOi-1eEKFfqdHWBMLdKz0cwmG9b-vuRMaOTLHSVHomIJWgIkvl5EwHD7jck4jeQrZBnv7EWp9E2naahVUPqGeidvZOCUvEgqj5Z0TOIG72p4aEhJQknAVWB7xRZ5pXxTyTMJ-c-Et_MRGIu-96YufdCZ5-PT_Il1xm8u4NX24847KJHkuIE28L0shct1UiNX5LPf_cI5tHA6Se_6_sTp-UXayJiid7W277WssPI5Rd1ZrGnaoyvQsvhm8KYh1-vPlYhq4sCtlvy9xD1kgRjrr0it9nyQcGFzbzT1oXnEQ3a1VorKQXF2ZUfMtwKZ3CRlJYrenoG4EhknMULTH-8RjlN0hjzBB1jXSggGgyRjuFwzvF8u-Hlbo82xJXHgnhZaO0cKCdtApdxuFPdXMe9fOt-f0XtyNgjv3zWmayNETotqn-qYYqauVfEpiHtERj7r0D_T7afF10GFXkq12pXC5RSdiig1QDiFhnM8l0FS7uZJJfT3-gLpLECCecQBG_fY8r_ZLahBa1n9Rtou6hHySX5Rf21F4EQKRr6Q_h5SKbHMpUzKI-lJRmoJqlmM5F0OhR52IUcIIWUWsL_57dbt3rEkSdSa1Jc4yG2=w1354-h903-no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1" b="15949"/>
          <a:stretch/>
        </p:blipFill>
        <p:spPr bwMode="auto">
          <a:xfrm>
            <a:off x="4788097" y="4017600"/>
            <a:ext cx="3218329" cy="215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lh3.googleusercontent.com/u6ThbYu6wwU4mIJ-0cwCSvgMIwZod4iQPC6XEc16LyJde_3gIPzP49frBtTAHUrGh4Urgh3a9TcGH_3wpBwAF9roR3lSitj8mcPg3M-k0-Eejyxuosbl6bmatOSLa3nZkpWpDN-LQfYTGyLEuvZseaVSY6ybB4YkkVcBjMLKUQxGL4H2NpikuHdV70uv-soGLmCuIDttiUVqpB0wEwHfHGLM3-2gFAg_2iJojfrUezbYUnLHwOd37iUueQyseILHngEnq-npK54unkL6YPjxkv_gaNoJZYemvI32hzF8tAb7WqwIQYySCm9atC6_9KblQq_It2-dtLGnkpU0IEJvb0LtLqR89J7TwIpSvTbl4rCpLeFQzoOG9mMMvc-W5pOylaXTWdHuOBW_9gdlG_PRJOAeEhOxN6weoUzcdS1PBKpYCSu-qGeOB0dQZoKHT9vz9aEP1teAqTkjpvyhbqGQ5Pdz9fpTMccDPrwzZpHXkbYLhVaoxj5xOHHBYp41zD4n_c6fMTd3y5rchGULGfQ6GqqTfYRLSDMhImv3rIaPfzrH3Kxzqj8kU4Oc3J4lA0M6un-UQ68K_3qVue7cz-RWG7O6V-Yt182Lba2zTBx-X9-Q18hlHQ3_Cn4ct3dqfp5r_ZV7O4p-ha7JZdXampFNCBGzDH2o_CBqw-kNscg7LPBTlUqNiZz0aW2AQtbjv9sdNnmSJoe4rVUiOwfSzAPUi_L4Mc23FFugq45Fm0AHutQTSpc=w1204-h903-n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997" y="572372"/>
            <a:ext cx="3648651" cy="273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93260" y="3783503"/>
            <a:ext cx="3619952" cy="203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03822" y="699916"/>
            <a:ext cx="8184357" cy="545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A3F2D030-C669-4FD5-8C63-4AE4CE5BD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084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0" y="1122"/>
            <a:ext cx="12294212" cy="769843"/>
            <a:chOff x="-3600" y="-1"/>
            <a:chExt cx="12195600" cy="1281600"/>
          </a:xfrm>
        </p:grpSpPr>
        <p:sp>
          <p:nvSpPr>
            <p:cNvPr id="11" name="Isosceles Triangle 10"/>
            <p:cNvSpPr/>
            <p:nvPr/>
          </p:nvSpPr>
          <p:spPr>
            <a:xfrm flipV="1">
              <a:off x="-1200" y="367199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 flipH="1">
              <a:off x="-2400" y="18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 flipH="1">
              <a:off x="-1200" y="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-3600" y="-1"/>
              <a:ext cx="12193200" cy="1094400"/>
              <a:chOff x="-1200" y="1488140"/>
              <a:chExt cx="12193200" cy="1094400"/>
            </a:xfrm>
            <a:solidFill>
              <a:srgbClr val="009800"/>
            </a:solidFill>
          </p:grpSpPr>
          <p:sp>
            <p:nvSpPr>
              <p:cNvPr id="5" name="Isosceles Triangle 4"/>
              <p:cNvSpPr/>
              <p:nvPr/>
            </p:nvSpPr>
            <p:spPr>
              <a:xfrm flipH="1" flipV="1">
                <a:off x="-1200" y="1668140"/>
                <a:ext cx="12192000" cy="914400"/>
              </a:xfrm>
              <a:prstGeom prst="triangle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-1200" y="1488140"/>
                <a:ext cx="12193200" cy="18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" name="Isosceles Triangle 3"/>
            <p:cNvSpPr/>
            <p:nvPr/>
          </p:nvSpPr>
          <p:spPr>
            <a:xfrm flipV="1">
              <a:off x="-3600" y="-1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0" name="Group 49"/>
          <p:cNvGrpSpPr/>
          <p:nvPr/>
        </p:nvGrpSpPr>
        <p:grpSpPr>
          <a:xfrm flipH="1" flipV="1">
            <a:off x="-51106" y="6088157"/>
            <a:ext cx="12294212" cy="769843"/>
            <a:chOff x="-3600" y="-1"/>
            <a:chExt cx="12195600" cy="1281600"/>
          </a:xfrm>
        </p:grpSpPr>
        <p:sp>
          <p:nvSpPr>
            <p:cNvPr id="51" name="Isosceles Triangle 50"/>
            <p:cNvSpPr/>
            <p:nvPr/>
          </p:nvSpPr>
          <p:spPr>
            <a:xfrm flipV="1">
              <a:off x="-1200" y="367199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 flipH="1">
              <a:off x="-2400" y="18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 flipH="1">
              <a:off x="-1200" y="7199"/>
              <a:ext cx="12193200" cy="180000"/>
            </a:xfrm>
            <a:prstGeom prst="rect">
              <a:avLst/>
            </a:prstGeom>
            <a:solidFill>
              <a:srgbClr val="FE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4" name="Group 53"/>
            <p:cNvGrpSpPr/>
            <p:nvPr/>
          </p:nvGrpSpPr>
          <p:grpSpPr>
            <a:xfrm flipH="1">
              <a:off x="-3600" y="-1"/>
              <a:ext cx="12193200" cy="1094400"/>
              <a:chOff x="-1200" y="1488140"/>
              <a:chExt cx="12193200" cy="1094400"/>
            </a:xfrm>
            <a:solidFill>
              <a:srgbClr val="009800"/>
            </a:solidFill>
          </p:grpSpPr>
          <p:sp>
            <p:nvSpPr>
              <p:cNvPr id="56" name="Isosceles Triangle 55"/>
              <p:cNvSpPr/>
              <p:nvPr/>
            </p:nvSpPr>
            <p:spPr>
              <a:xfrm flipH="1" flipV="1">
                <a:off x="-1200" y="1668140"/>
                <a:ext cx="12192000" cy="914400"/>
              </a:xfrm>
              <a:prstGeom prst="triangle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-1200" y="1488140"/>
                <a:ext cx="12193200" cy="180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5" name="Isosceles Triangle 54"/>
            <p:cNvSpPr/>
            <p:nvPr/>
          </p:nvSpPr>
          <p:spPr>
            <a:xfrm flipV="1">
              <a:off x="-3600" y="-1"/>
              <a:ext cx="12192000" cy="914400"/>
            </a:xfrm>
            <a:prstGeom prst="triangle">
              <a:avLst>
                <a:gd name="adj" fmla="val 0"/>
              </a:avLst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8" name="Pictur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2" y="55185"/>
            <a:ext cx="374753" cy="426866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5334283" y="852961"/>
            <a:ext cx="1523435" cy="708205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BALLS</a:t>
            </a:r>
          </a:p>
        </p:txBody>
      </p:sp>
      <p:pic>
        <p:nvPicPr>
          <p:cNvPr id="2050" name="Picture 2" descr="https://lh3.googleusercontent.com/CUV8uALGJR6t4OkePcC7VCzHzBYCkyctezW3rzFFmz-GwSgOYVoU0_ToZVQXyZKG1Y7cmLBpBLi8dhPx6E7IX-z1FvdzxwG9DoNGWvLJylJVa-_9XV3YbfLJBIY5byOgxw0CmNtkTxqE2g5B4j7ifRwfNZKPlTGjrHg4NPe-C2zqvovXqaZ9ZaslGvrGrGi7CudbOyjM8qGSUnv8CI36ov1YVIbShDdBjWVUJT-r8A_XoCSvt8DKKmMB6N42LrTm9FSzcXPfMMStBbOdQXE-r02RHMx9Yftri-ekIgGUzCcl6vxtpsh_UmqYVpMcnKRhcKBRUm7KfAB8oJ2XaRJILQg352KROV96By7A1O5exMf4cstSSz9KhF6jKGQINxygaodfnFEF-5wjE8EYe3F8lm8HLAXqwVRCI6qEFGel2PKOn5Hr2CanwlKYGUfeJiD1cNrbJ4cxJHQFkncMvDJkeradW77hgRrL5Q1PX9zQ8x_iLDrYn7YUsIympvkKhZKKtu10QGhLS7DERVl_20oD9xAfElSXmCn7lQ8dlH1wfwh06lRI9z74wtYnVIfmTQ3ThwSDSjoUJ4XFrWGWpGhjq6JUflKza8krK-5vM88D__dq0_oeH9nfJlMxjeu4Zh6XKwuIroZKGJIhd1RFzwrobjqh5ztKRxOyH8qv2lij9Tl3003bra5aFiR5o5g-UwCt4RprG-Srs2PdiW9sTMZtsQpA_ZNkiKyXDgknqGCTifVKpBDV=w1203-h903-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7981" y="540782"/>
            <a:ext cx="3503110" cy="262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h3.googleusercontent.com/KtqlUSqjKPCCz-mxy_gD5itiq11acjk0etVPwSn5IpXUe-4-r_RipNC9H6V_6JUhd9COIVHzl6MP3fK-1jbyBaLVskj_GHdWQ3Nsjkicdw5GMrAOOiW3h6i6iHl7-1EtO7I3dVfUiwMRxdecMClu-gGEPi8raw704KEANzJC62hC3XkgWUotoH9kkAVz1yQGyEoijXzmKtcr-BvG074JgcCPOb9IzfjR8ZlZEGIbb0TEIvM4WQNwnQ2z_teTpYJvl9q43PcBY3_JrG_3yxbTBSwew_djy3SV_yO80i7nDjtSTA-_IZb4fcxmuX-SexsvOxxUXdofO_LM8jSar-nEuvNNiEG_aUaWw1mNvb6T4l9JVp1O6MV4p5dj6H99531NmEBPBG1UuUHjTy8XW7SmgukoXsIBFIgsspUa_CphmpFacbbaPzp9F6z4iKSGxKwJX0GBLVBa5tavY-LwJBPySP7_KkxzxtOgRAVCrKVwQeWGRzNsQuIn8g58P9oZAsAIH8vcI078LlXq-jdHFj57Gjpaq0JTlLkKe964Edjg7rQLkTGyisMShBF_AdLK2OZHgUvb3zFnfTJP0iAxIgb7u3u0k8wchFdkqTMY4wJtVFmOTSD7MrD3RQh1lIVKllkFYfAKBPaUpANRj-DTI9KjKP__1Z8LW0iN32SM9iv5SlXNYJRhonFR4x5gGYEulTGtQtM8_RSOpJrN54iNPFrzYQoOSlfLLl1SQVQTo2YuPF0NPSk=w1354-h903-n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65" y="943094"/>
            <a:ext cx="3644017" cy="243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lh3.googleusercontent.com/W1JSmyb7ydXCxbm5pNHWQrezb5dxRy90MEPea1U6HsZevAAkBILqz34rFPiopOdJzpV72Hy5Cm2qpb4Ll0zFk5d3JSBAu6VaC7NKZEyVZ565-12zcwiulpwKl2ddynXb1A1cOyrV1SjYjpFKeYeZX8uZ6IE4xMNEAxKqPv5qKR4V45HxSpd8V9jOXmIJolE-8tdRgrurlYKHGP05mxteXW4pPotDrcJfv5f5i0UvyPALpHTZL0vYfUnFoDLWpHosqsPwyUmPW8qzi_f7-ZQM430B908dHppTNoQpR6bU-EgaRIR19tMSYPmR_a4ZOi-lxHKNABHzxwYDTQJJVgY7LOT6B3iclglsKoYqEbX2f5-JO08f1lqoWBjeqADsF7UpMZ0Vs8N3jocBafDYdqqz58kx3cWkwbkbfIl7xV056kXuIu0gPCarmHESsu5dFF931lNrXnjmZO0XrZJ4DzRV9aSjSsuPxJIO1ESqzuHdBKVkTUDM9I4p76v55rU9wjQDZIksc3I_vNpb-V7wvZozKcVlle0h9VorcIM0jPVE28Q-Qhe8VakpeHUAgY-HgR7DrQ6EN2C449EgZ9vuzch8cWuCOnp8JDKa2jQWNPG2CpTGIPPVmpE2_eGaXRbbO0sayKPMKXVYj5xlbzBA7HWgZs0ltu8QFXZ-2YBzFX3SLTehzXsIJ-Wbb3bLHJGYyzIJWYIMtoNQqbUpQRSMccdMyEYPWfK9r89i6L9e-SJ8o_UVChM=w1354-h903-n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7981" y="3705213"/>
            <a:ext cx="3417455" cy="227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lh3.googleusercontent.com/yVWjICynYvSxUDmTLU_SBsx0e9M7zqrDinMLw1wYo_Pi2zMDf8r6Ucs6OQAnM5yHU9g1ltO5xRI3oYfce90ffE_FxgWgdavYxsc3gPoX_D4vxp8x-PgUyzt4cj5w5W-EI-NI1pLUZrPspyT-SEHbR-splwX0FXBrB8_LriBGvmpxvWVaH9eu4FllpfRogKEO6p2-8VzROQutqP2XfY8s2AvIgkJegst4NpmYqHNVULraGPuid9YZdXUsxjrjpjejnobKOabGqNJo0G2Qfy1uWPB7TQfU4Askt_VuoOeZbWF9Ji404GsVbw3tmxXY0SKkZu28nSRiQNSjbBeHrpMTMi2CaYLS1Vu-i0xAgKo7BW_XniIRHVnT0CsS4-h3l6vxmsmm51nJsNaj-WxQsHm2v97M0wbe-Ft1nUV0JUcoGwM_X-uZocHugSUMNZ5NrMxfFzOvTdokAmCU6jraUFeO6SYgGJrw1sWILNDsyZVN_aO1LD9VuobimhydObG0IreIyqhTZ0-t9_10KBDnellLi_52QSLkUQIYORNuuH_DWTAoHjFI92WkeP43jyZgFu2O1kFcBRcqT5pXPitqk8Lv2HATMczY-4kPLuCKpstW_g5uJiK-iQpjhdu3HHIMvi662Bfn7ZWBb8TW-URFb_Fqkc83QGxBDM9oUY9xf2SwKXi91LJwraCIiRgrdFbXUk37dg94UUupm5oQoflOrxJZO0269S6N9LsK_lLYF4Lo2qXLB1A=w1355-h903-n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52" y="3810157"/>
            <a:ext cx="3591248" cy="2395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lh3.googleusercontent.com/r8dYTemKt6XvXoFspIaoiHV0RmFO3wcDmJmRHd6MdJx7DCF_ZTvYOzagUTAjzW_ms8qQH28Ve_0OVwnKSVhC1eBlMhAKgGBZ-UHuOFETE4fajuKrI1DEGv7AITXAocuaY1i3BciNPXxutqxiCzEw6TvFolgbPKyMPBG_zZIg_TE7D5qQnWAT4WVpUxNqJFJlRRqpt79fxHeIneZHMPTsVCytR-WzYPqHud6wfzKLbbAmaAKOl8Pb91PcMX2dNaFaoFYMr6pKiGK7MPKqHkxQhbuqeEwXMQvg4nQIcq5v9gcVZinDOsxLvo9iVa5KpqA5NubzGZOFsjp6Nn3wuRVjIVlLFAfVIqXyU2lcpesOC2i260DfVKFrmLQdGjrhbiiC7Oz8ukG4TyMd6u5zrBTdITb8j71ZFXcAAPGthx_vSKmiqERzzgpRdNPM6M7-Bg1E_d9t_3eAuqqjKfJaiFtFNSA-d1MR4MLxr5bniSa1m8lBPqplgyCbH6rYVCrLA1fefxpesgtihFikm_xvCELnv85HnvpmN0K4BY1eVL8janU7Zv5FPN5NH2fwz7yXy40CSZlgkmEcTmxCl6rEPLu8cxlyf8AhGB7Mtfe84JkSpjAht0BC7tXxo2ntJV8E0-7dC8QipcFREEu-5nQ5VOl5yVUa2zdyAN4kmDZl4tfQuKlCAOtON8WZ3MvflASaWS8KDxm8KpNfxt90Rst20-4qAqXHkZoBtHkSeYKfC-u7qsvVK_JR=w1204-h903-n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824" y="2166281"/>
            <a:ext cx="3760246" cy="282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A55C0274-8906-4011-964C-CEC3D442E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102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5195189" y="852961"/>
            <a:ext cx="1801623" cy="708205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WITAN</a:t>
            </a:r>
          </a:p>
        </p:txBody>
      </p:sp>
      <p:pic>
        <p:nvPicPr>
          <p:cNvPr id="3074" name="Picture 2" descr="https://lh3.googleusercontent.com/dzEDyzY4p3vViKFgL6a2zI_xqpyL_nbHgAIDAGLTWmjrgCrzJ8vNzBxJ3sABksucJYZGNgT7GqziS0qEQYrlYPH6FitqqOoGkeOsrUagK7-5MB_yWXhJN4TXgmq4588SmMc1cpXx2u0xXPdcB_XeajlSnSapX0EhNk3EKUPy8uyZMDfK0VmtLKBbW0iDoZkySfUU5T8kwSy4M4Mm4KgI_QCm_rjvSh-29zIgdp8q3MTDOfTU9P9tDKNCGOdAwX9-ch3VhPUDhKhMsNn-PLPMM69VcODz2J9QjPfRVkj237Ium8ByS8YxdPIkR7rhlBVvfQT_JuILQ3NpL8hf_1jVVF02fLIdBd5SrWFicBM9SOUg0YFIxDIlyd7UkzrQfA1A0MbdtIHuEmNIwETfwA4aaaRILKUVSmYV9WtIgnjeOprkKBkpkr_NINBByKbV-ABlSvpr1PiFb2LWCgf85vOPaw7c25esbxIGo1xeK7xH06hKdvQTNc38nzOioezPn1D2wc3tqVTHalSJ9__Co4Rjda6pVqAvUHihYLc-mncsG-ir-xM3UovRA9G3olYtMmUgYbn-qMBopn5VTn__g8Nq-8dkr2QqR30Ot_GgtmQxPlIV_uafW9A8JYGzSvi-MoVjArkNsyekTfot__Pmk7suYuK_SUdX5d6nBIJ-VLOPUU-6vsd0Cbk1ohX7OeQ8zS5Ynm97SHoD9NHEiDJVY_pxVNV4Hii3zrFY8W3FNjOuJgveW25c=w1208-h903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6" y="950558"/>
            <a:ext cx="3708671" cy="277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lh3.googleusercontent.com/v4soi3IEvXFMRc-ivIo_WjhdGkbXxsPzDaf5xdTTaxKg1tJsXeOm1aEqgRxZ4_H2DJP-iQiRei93VSjVrhfGY2CSEXM6XR3ESizLegtOrGyEiZdgzLXAHGkxYSWpxOW99b0ryZQHaHLP6SGpX3JLk8ETE9qgXFYQis6sByqgN8aqprcScBIuDC7S2Sv-WMlqGE_dAhBiA2bIFbAl-Ym3I5t9o1eCgkjUZKbqoBKOz199foVJ6Ft74xFCbr8KjKV82C6rhBZIMqxZe-CjkX0ggYRgjCQNgiFvyqTjt2fG5PUn6I1tW9P7nvCg2yOcpo6UQu9JBQvXSOX3mOI35SWPacdsdtg4L--atVr0592WJmgtiP4oz8_k_y47Y7FnAhHRmgi22Xfo7NIaqoxg8WqmOqRxBMnLN-DQHqB8ibqZTs6FhaXsCUw4OpJIs2rnUf5tUiUNCFzMVS-BeNTJYYpFLQObxJNzb1eZgFi1pvYTayIgGdDEZUl4TW5Td_Yvx_HQix-nHjSdhQm0kvDrrwSs7JFliZ4Y0Q1h4KSTqyoq6hUFprYm5TFlnLgJaiBPTtGhrGBIixy-Dw_xud3zHPnbVJYFH_7RJXqODwMI3vyMJK9jlFLSJxWmi0R7dZ6K2pztBAkv94Cf8p8Or3AKpepn0gDXftrZ59Dl87byyNKbLzWaEvvwZeL_u7pp8_RJqovNXFn-66o26vzstEPY1mzwPYePIFNy3BhABKvOmLTMkK7Xrr-1=w1204-h903-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09" y="3837597"/>
            <a:ext cx="3366926" cy="252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lh3.googleusercontent.com/0B4Sfhf0vSrern1rCI-V_6GN7AuDnm5z2JeEvFzbaf97gJA9i02PonVCHwNBNDKM9tvHx3Rep8Wb7_G1G-Y0Lz1MhuRYaeu4nbt7Io6yUapmdH-jXaVA8h85GlvC91GuCjJtUOxtRZyuqx4PLiNpCmunlKGFEVXu-9WBOvsIblvm9f6rNFrFBhEooZBg8bYWUnPaAkVmDEuKOwIwS3iBXsvPAoB4qqZK4NrlYQcNZa2LuVENIQHX46ImGjB4Oll8X6pooUJkUI30rpsgQZ_ObzAduVs9TOVCGENdqhBA_SdljrNAFwRjht7Mlp_aYuxAdv0tQc4XW0wsaQnd2a_pR-0n9lff90FrxqQDKe6mSMe72y1_1vj4Qoc_WlGLRdHD-Ba5D_rZfXKpKUedtRHjAeqGQK6BKRXjZY966GErkmq8j79dHIvkUgBlzA1Fwt32OlBzDbKSucywsZsBPdFUtlQJNqWzHfqtXKGzupt9n-uY1TTNKI-WhK3sLTmYLVuT73PnSYQTn7hyndkWhaiTU5_M27pzpSCTHAg6BaIXvhaUIW-B-cWYLP7j0bb4EbsEvARA8wN7_lXKTkEog8BZ2DoUvrDeEk4AHVqI6xdp7EAg_sVmqz7UriH1yZl03r2ZDvF7OttwtFdhEevNSjPU35nb_QUm6Mbr8u25LaxaqL2TORtT6f3gRPSAU-_ayPFdXmNEeaEfLzQkCR9Xgu2VkThvY70AYb8Hz8YNdyuSsKaDHA=w1204-h903-n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1165" y="3552223"/>
            <a:ext cx="3366926" cy="252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lh3.googleusercontent.com/Yl4xTlGrehHpeTc_cPFxhZDr376Z8Jz3P6x_wg7-N1DO7umIWQ_74pk9Pha6-r4aACBaN5e09stPX8Oq_cuikzBBM7CLQcp-x_zVp03XW5ILSdOOd80Ec4cVhJLGrIxOwbUljW1kA7_7FPPeJoIVSjQtcjYB-sSpa-eulQw_bWa7bABz23Ymx7uhEBWPJDT01E43Fr-30Bk6LXTmmWmrfJVUgVI3DXj_Lyp7SL_fPC200tNPyeiiAzolpaum5-79x-C_wXloY5_c02hQp2JGpp8VyiwwwIG2W859F3CXP2q_jlL0YsCHxfhLQI1mcABUDG98eglQYYOC1iHKvrkVAa7mYX3Cc9_EZw4lYmF6kaP6iq9GQKNOn-rQqmkhCTcp37ziJo2Zbyh4Xq__8G_BGMqNV5m_Z92ohnrc2cMrrcq3Eh1ylpndcq-oEvOC_wU6jzyLICtlJOTKVG0KL8UN9wRbndy8gD1iQRr-bfHvyXFd6-kJ93sQih3iljexJbDXdhUDuktws8p0_zmBaViToVZH_JeQTWAN3gy-qpQ9uMIQmGaCubTk1EtXUDZ6hR2IKHPGwBGNxzN63Lde1x9J7zLV1IiGgGcPJvMQhbZ8wCKbVbNF22wAhPZt4xF9dQo3R2WYyU3eO93zfip6jaXR6WqdjKP17tji3T1CZpT0WHZrwuK9SoadyfQ-cLqylbh2ov1BhDXkR9TosTgPe2yA9B6Ta9wYFdH9xQyzpy9AwZjE-AFV=w1208-h903-n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090" y="554718"/>
            <a:ext cx="3868070" cy="289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lh3.googleusercontent.com/OlY4LH_cE1TXKkOoo0QInJeKKYba5p0shNRS9htswfnA-YKPj2M5cotyKr3_aXA_8o0qKCngKkk92RUmS3Xg05SRmICeFnZNbxPE4lwwCKxw1iOjJWBTFLJzorhJiIg9DYyaqZKuwdpEVbHMRZFmcSEOrUjwmiAsTyR8zN2x018FZflQ2uoQH1bD6FvJKtKf_4tAPum_GrZJbmjs56eic3sTMa47H1F8oZHy2kNSQue_-05dzs39FlcRzNH3ZA2bGDbZcvsAbFB8XXcwP_Uh1jPTNQhZ1y4fD3S2_3ZqXewURv5XDWUtYCL8cCIbGBi1W9w-jk4nLNoai1Tt8mGTuNpwNJksxeVXy0jBJvdugYb67VrheN4RKw750JOTaTpktox1MRSeENa1jxFoBOG4VWVb78J_6rJbBwyEAHMvCKNCVIMyPbAyuoJ7_AbdFQKqLY9xoK9ZODcRTUwvgPElQcvFax1yu-_m-BuoHE4OYhtqWuJFPPMPftcGGTGO1d6ggxvba-5bPXN7QVSyDnneOMOnuezaLT8A87_mF8BPzLsTF9_yUvTynXLLFkcsL7XSJSWMQlf0zjDx-4MkWEyoLPCfhKV7va85nPlFGoZ705mLa8VLF-WAMhAAPpbm3xKP8GGF0owHypez7sQGX94auKQOrzrM1umBi_TQ-s5SV44P4-wBHZDkjqLYLuoJFBfZBx9kRwCPJ5peM7aJj50AhRt6QrKfA8JPum2ailn0AI4TzybE=w1354-h903-n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031" y="2379845"/>
            <a:ext cx="3706567" cy="2471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mage may contain: one or more people and outdoor">
            <a:extLst>
              <a:ext uri="{FF2B5EF4-FFF2-40B4-BE49-F238E27FC236}">
                <a16:creationId xmlns:a16="http://schemas.microsoft.com/office/drawing/2014/main" xmlns="" id="{A74965A7-AFA4-4320-92E5-9551A689C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583" y="780583"/>
            <a:ext cx="5296834" cy="529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517FD355-CCBD-4B9A-8C68-5DC6766F4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733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3962667" y="868747"/>
            <a:ext cx="4266666" cy="708205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WEEKLY MEETINGS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xmlns="" id="{9507839B-F906-4886-9EBA-1001AD30B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16000" y="1718155"/>
            <a:ext cx="21600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xmlns="" id="{ED6A8289-C695-422F-A202-964DC19C6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3499" y="3659358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xmlns="" id="{796BEA3C-5A56-4A84-A0C4-FBC455C18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15999" y="4019358"/>
            <a:ext cx="21600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>
            <a:extLst>
              <a:ext uri="{FF2B5EF4-FFF2-40B4-BE49-F238E27FC236}">
                <a16:creationId xmlns:a16="http://schemas.microsoft.com/office/drawing/2014/main" xmlns="" id="{A7D29153-0634-4BAB-91F4-17B384293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5641" y="909000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>
            <a:extLst>
              <a:ext uri="{FF2B5EF4-FFF2-40B4-BE49-F238E27FC236}">
                <a16:creationId xmlns:a16="http://schemas.microsoft.com/office/drawing/2014/main" xmlns="" id="{41FDFF10-9FF6-45FA-BC0B-3606166E7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976718" y="3388747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>
            <a:extLst>
              <a:ext uri="{FF2B5EF4-FFF2-40B4-BE49-F238E27FC236}">
                <a16:creationId xmlns:a16="http://schemas.microsoft.com/office/drawing/2014/main" xmlns="" id="{7D8ABF1B-6B44-44D2-9FC6-07264C168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508501" y="699657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C15250D0-AE05-4C40-ABF5-C753DCB20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260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215664" y="1257171"/>
            <a:ext cx="4398573" cy="504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ON LOCKDOWN</a:t>
            </a:r>
          </a:p>
        </p:txBody>
      </p:sp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A3A44DCB-5B09-483E-8AAF-7B2CD6C2D2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788" y="2195796"/>
            <a:ext cx="3124183" cy="734757"/>
          </a:xfrm>
          <a:prstGeom prst="rect">
            <a:avLst/>
          </a:prstGeom>
        </p:spPr>
      </p:pic>
      <p:pic>
        <p:nvPicPr>
          <p:cNvPr id="10244" name="Picture 4" descr="Discord — Branding">
            <a:extLst>
              <a:ext uri="{FF2B5EF4-FFF2-40B4-BE49-F238E27FC236}">
                <a16:creationId xmlns:a16="http://schemas.microsoft.com/office/drawing/2014/main" xmlns="" id="{1E839F07-C503-452E-AEE0-CE7226DFA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917" y="787213"/>
            <a:ext cx="1258030" cy="123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skribbl - Free Multiplayer Drawing &amp; Guessing Game">
            <a:extLst>
              <a:ext uri="{FF2B5EF4-FFF2-40B4-BE49-F238E27FC236}">
                <a16:creationId xmlns:a16="http://schemas.microsoft.com/office/drawing/2014/main" xmlns="" id="{64C66449-557A-4A4D-87D8-1AA16EE04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397" y="3262547"/>
            <a:ext cx="3093494" cy="175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ounded Rectangle 21">
            <a:extLst>
              <a:ext uri="{FF2B5EF4-FFF2-40B4-BE49-F238E27FC236}">
                <a16:creationId xmlns:a16="http://schemas.microsoft.com/office/drawing/2014/main" xmlns="" id="{72801CF9-95E4-498A-B910-22313866CD76}"/>
              </a:ext>
            </a:extLst>
          </p:cNvPr>
          <p:cNvSpPr/>
          <p:nvPr/>
        </p:nvSpPr>
        <p:spPr>
          <a:xfrm>
            <a:off x="2719588" y="5011814"/>
            <a:ext cx="1894649" cy="739791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Virtual Easter Egg Hunts!</a:t>
            </a:r>
          </a:p>
        </p:txBody>
      </p:sp>
      <p:pic>
        <p:nvPicPr>
          <p:cNvPr id="10248" name="Picture 8" descr="Dungeons &amp; Dragons - Wikipedia">
            <a:extLst>
              <a:ext uri="{FF2B5EF4-FFF2-40B4-BE49-F238E27FC236}">
                <a16:creationId xmlns:a16="http://schemas.microsoft.com/office/drawing/2014/main" xmlns="" id="{C1F9CDA4-E1BC-41FC-9290-EDA218707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371" y="3709333"/>
            <a:ext cx="3042920" cy="107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ounded Rectangle 21">
            <a:extLst>
              <a:ext uri="{FF2B5EF4-FFF2-40B4-BE49-F238E27FC236}">
                <a16:creationId xmlns:a16="http://schemas.microsoft.com/office/drawing/2014/main" xmlns="" id="{30DCBE64-1536-4403-8081-BEFDAE0A5C90}"/>
              </a:ext>
            </a:extLst>
          </p:cNvPr>
          <p:cNvSpPr/>
          <p:nvPr/>
        </p:nvSpPr>
        <p:spPr>
          <a:xfrm>
            <a:off x="5222014" y="5245755"/>
            <a:ext cx="1894649" cy="739791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Get Active!</a:t>
            </a:r>
          </a:p>
        </p:txBody>
      </p:sp>
      <p:sp>
        <p:nvSpPr>
          <p:cNvPr id="37" name="Rounded Rectangle 21">
            <a:extLst>
              <a:ext uri="{FF2B5EF4-FFF2-40B4-BE49-F238E27FC236}">
                <a16:creationId xmlns:a16="http://schemas.microsoft.com/office/drawing/2014/main" xmlns="" id="{8ABDC55B-1BFE-47E0-8D5B-387FAFBA9B77}"/>
              </a:ext>
            </a:extLst>
          </p:cNvPr>
          <p:cNvSpPr/>
          <p:nvPr/>
        </p:nvSpPr>
        <p:spPr>
          <a:xfrm>
            <a:off x="9449820" y="641373"/>
            <a:ext cx="1894649" cy="739791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Badges At Home!</a:t>
            </a:r>
          </a:p>
        </p:txBody>
      </p:sp>
      <p:pic>
        <p:nvPicPr>
          <p:cNvPr id="10250" name="Picture 10">
            <a:extLst>
              <a:ext uri="{FF2B5EF4-FFF2-40B4-BE49-F238E27FC236}">
                <a16:creationId xmlns:a16="http://schemas.microsoft.com/office/drawing/2014/main" xmlns="" id="{1672B069-5156-4EC5-9FFC-17DF2EB47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036" y="598543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>
            <a:extLst>
              <a:ext uri="{FF2B5EF4-FFF2-40B4-BE49-F238E27FC236}">
                <a16:creationId xmlns:a16="http://schemas.microsoft.com/office/drawing/2014/main" xmlns="" id="{3A0B437A-6565-44B0-B9E1-4040DB915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995" y="1640577"/>
            <a:ext cx="2140732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>
            <a:extLst>
              <a:ext uri="{FF2B5EF4-FFF2-40B4-BE49-F238E27FC236}">
                <a16:creationId xmlns:a16="http://schemas.microsoft.com/office/drawing/2014/main" xmlns="" id="{440B7EB1-D7C2-4D74-A565-DB51B2B11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344" y="561128"/>
            <a:ext cx="906801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ounded Rectangle 21">
            <a:extLst>
              <a:ext uri="{FF2B5EF4-FFF2-40B4-BE49-F238E27FC236}">
                <a16:creationId xmlns:a16="http://schemas.microsoft.com/office/drawing/2014/main" xmlns="" id="{7977B2C4-F477-452B-96CB-273E3A8E6A2C}"/>
              </a:ext>
            </a:extLst>
          </p:cNvPr>
          <p:cNvSpPr/>
          <p:nvPr/>
        </p:nvSpPr>
        <p:spPr>
          <a:xfrm>
            <a:off x="727498" y="3575510"/>
            <a:ext cx="1894649" cy="739791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Book Club!</a:t>
            </a:r>
          </a:p>
        </p:txBody>
      </p:sp>
      <p:pic>
        <p:nvPicPr>
          <p:cNvPr id="10260" name="Picture 20" descr="Book clipart free clipart images - Cliparting.com">
            <a:extLst>
              <a:ext uri="{FF2B5EF4-FFF2-40B4-BE49-F238E27FC236}">
                <a16:creationId xmlns:a16="http://schemas.microsoft.com/office/drawing/2014/main" xmlns="" id="{14BEB0CF-63FB-45DD-B5D3-925D3FAC4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88" y="4660063"/>
            <a:ext cx="1852136" cy="160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Rounded Rectangle 21">
            <a:extLst>
              <a:ext uri="{FF2B5EF4-FFF2-40B4-BE49-F238E27FC236}">
                <a16:creationId xmlns:a16="http://schemas.microsoft.com/office/drawing/2014/main" xmlns="" id="{26CE93D9-31B6-4818-BAF9-24EE92D8C292}"/>
              </a:ext>
            </a:extLst>
          </p:cNvPr>
          <p:cNvSpPr/>
          <p:nvPr/>
        </p:nvSpPr>
        <p:spPr>
          <a:xfrm>
            <a:off x="8782596" y="5253106"/>
            <a:ext cx="1894649" cy="739791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Sharing pet photos!</a:t>
            </a:r>
          </a:p>
        </p:txBody>
      </p:sp>
      <p:sp>
        <p:nvSpPr>
          <p:cNvPr id="46" name="Rounded Rectangle 21">
            <a:extLst>
              <a:ext uri="{FF2B5EF4-FFF2-40B4-BE49-F238E27FC236}">
                <a16:creationId xmlns:a16="http://schemas.microsoft.com/office/drawing/2014/main" xmlns="" id="{EA23B245-A1CB-4EBA-805F-428703B25390}"/>
              </a:ext>
            </a:extLst>
          </p:cNvPr>
          <p:cNvSpPr/>
          <p:nvPr/>
        </p:nvSpPr>
        <p:spPr>
          <a:xfrm>
            <a:off x="2684526" y="2135178"/>
            <a:ext cx="1894649" cy="739791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Bake Off!</a:t>
            </a:r>
          </a:p>
        </p:txBody>
      </p:sp>
      <p:pic>
        <p:nvPicPr>
          <p:cNvPr id="10264" name="Picture 24" descr="Slice of cake clipart » Clipart Station">
            <a:extLst>
              <a:ext uri="{FF2B5EF4-FFF2-40B4-BE49-F238E27FC236}">
                <a16:creationId xmlns:a16="http://schemas.microsoft.com/office/drawing/2014/main" xmlns="" id="{ECCDD79E-A927-4695-B101-599C68A28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35" y="1858122"/>
            <a:ext cx="1809989" cy="128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Rounded Rectangle 21">
            <a:extLst>
              <a:ext uri="{FF2B5EF4-FFF2-40B4-BE49-F238E27FC236}">
                <a16:creationId xmlns:a16="http://schemas.microsoft.com/office/drawing/2014/main" xmlns="" id="{735C665E-A9A9-45D3-BA6B-7D10E5999E65}"/>
              </a:ext>
            </a:extLst>
          </p:cNvPr>
          <p:cNvSpPr/>
          <p:nvPr/>
        </p:nvSpPr>
        <p:spPr>
          <a:xfrm>
            <a:off x="6556019" y="3350880"/>
            <a:ext cx="1894649" cy="739791"/>
          </a:xfrm>
          <a:prstGeom prst="roundRect">
            <a:avLst/>
          </a:prstGeom>
          <a:solidFill>
            <a:srgbClr val="009800"/>
          </a:solidFill>
          <a:ln w="76200">
            <a:solidFill>
              <a:srgbClr val="FE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Online Games!</a:t>
            </a:r>
          </a:p>
        </p:txBody>
      </p:sp>
      <p:pic>
        <p:nvPicPr>
          <p:cNvPr id="10270" name="Picture 30" descr="Girls clipart run, Girls run Transparent FREE for download on ...">
            <a:extLst>
              <a:ext uri="{FF2B5EF4-FFF2-40B4-BE49-F238E27FC236}">
                <a16:creationId xmlns:a16="http://schemas.microsoft.com/office/drawing/2014/main" xmlns="" id="{D7593E48-BD8E-447A-9C34-F6D9A919E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663" y="4242277"/>
            <a:ext cx="1397465" cy="126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2" name="Picture 32" descr="Free Easter Egg Hunt Clipart, Download Free Clip Art, - Easter Egg ...">
            <a:extLst>
              <a:ext uri="{FF2B5EF4-FFF2-40B4-BE49-F238E27FC236}">
                <a16:creationId xmlns:a16="http://schemas.microsoft.com/office/drawing/2014/main" xmlns="" id="{D3AE8893-D643-4EE5-98ED-D46B090EE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354" y="5846865"/>
            <a:ext cx="994727" cy="611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4" name="Picture 34">
            <a:extLst>
              <a:ext uri="{FF2B5EF4-FFF2-40B4-BE49-F238E27FC236}">
                <a16:creationId xmlns:a16="http://schemas.microsoft.com/office/drawing/2014/main" xmlns="" id="{BEDE6579-8FDC-481A-9E28-343AD309A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713" y="5084222"/>
            <a:ext cx="884577" cy="94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D7470DF5-B6E6-45FF-95AB-6E9121B30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12</a:t>
            </a:fld>
            <a:endParaRPr lang="en-GB"/>
          </a:p>
        </p:txBody>
      </p:sp>
      <p:pic>
        <p:nvPicPr>
          <p:cNvPr id="2050" name="Picture 2" descr="Minecraft for Xbox One | Xbox">
            <a:extLst>
              <a:ext uri="{FF2B5EF4-FFF2-40B4-BE49-F238E27FC236}">
                <a16:creationId xmlns:a16="http://schemas.microsoft.com/office/drawing/2014/main" xmlns="" id="{E52D1027-AD33-4677-BF63-E165C1091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3651" y="1976797"/>
            <a:ext cx="1099448" cy="1099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96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7" grpId="0" animBg="1"/>
      <p:bldP spid="41" grpId="0" animBg="1"/>
      <p:bldP spid="45" grpId="0" animBg="1"/>
      <p:bldP spid="46" grpId="0" animBg="1"/>
      <p:bldP spid="4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3962667" y="868747"/>
            <a:ext cx="4266666" cy="708205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AND SCOUTING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071381" y="1832315"/>
            <a:ext cx="2150995" cy="504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LOCALLY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521389" y="1832315"/>
            <a:ext cx="2716305" cy="504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NATIONALLY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2922" y="2446536"/>
            <a:ext cx="490791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Offers easier connections to the local Districts and Counties that will help get people involved in being a Leader at local Groups</a:t>
            </a: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 at local events</a:t>
            </a: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Clubs provide a place for people who have an interest in completing their Top Awards</a:t>
            </a: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and Network work together </a:t>
            </a: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25585" y="2427778"/>
            <a:ext cx="490791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and The Scouts have a Memorandum of Agreement which dictates how we work together</a:t>
            </a:r>
          </a:p>
          <a:p>
            <a:pPr algn="ctr">
              <a:buSzPct val="125000"/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Scouts provide us with guidance and assistant on </a:t>
            </a:r>
            <a:r>
              <a:rPr lang="en-GB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important matters </a:t>
            </a: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buSzPct val="125000"/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Support is a Scout Active Support Unit. We go to Scouting </a:t>
            </a:r>
            <a:r>
              <a:rPr lang="en-GB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events such as </a:t>
            </a:r>
            <a:r>
              <a:rPr lang="en-GB" b="1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Gilwell</a:t>
            </a:r>
            <a:r>
              <a:rPr lang="en-GB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24</a:t>
            </a: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buSzPct val="125000"/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buSzPct val="125000"/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F511D3A5-921B-4BCE-810F-AD8BC33F66C9}"/>
              </a:ext>
            </a:extLst>
          </p:cNvPr>
          <p:cNvGrpSpPr>
            <a:grpSpLocks noChangeAspect="1"/>
          </p:cNvGrpSpPr>
          <p:nvPr/>
        </p:nvGrpSpPr>
        <p:grpSpPr>
          <a:xfrm>
            <a:off x="5139790" y="1668415"/>
            <a:ext cx="1912419" cy="899513"/>
            <a:chOff x="1665948" y="1970332"/>
            <a:chExt cx="9181347" cy="4318480"/>
          </a:xfrm>
        </p:grpSpPr>
        <p:pic>
          <p:nvPicPr>
            <p:cNvPr id="26" name="Picture 2" descr="Image result for shaking hands">
              <a:extLst>
                <a:ext uri="{FF2B5EF4-FFF2-40B4-BE49-F238E27FC236}">
                  <a16:creationId xmlns:a16="http://schemas.microsoft.com/office/drawing/2014/main" xmlns="" id="{EC635E9E-EB1F-493B-848A-EFEC4AFC61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2670" y="3137689"/>
              <a:ext cx="5383168" cy="31511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2904636F-4B0B-4268-8D85-6872C931CE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5948" y="2070049"/>
              <a:ext cx="2421957" cy="2758753"/>
            </a:xfrm>
            <a:prstGeom prst="rect">
              <a:avLst/>
            </a:prstGeom>
          </p:spPr>
        </p:pic>
        <p:pic>
          <p:nvPicPr>
            <p:cNvPr id="29" name="Picture 4" descr="Image result for the scouts">
              <a:extLst>
                <a:ext uri="{FF2B5EF4-FFF2-40B4-BE49-F238E27FC236}">
                  <a16:creationId xmlns:a16="http://schemas.microsoft.com/office/drawing/2014/main" xmlns="" id="{7B8B2DFE-2398-4420-B5D3-0060AC3F0C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4759" y="1970332"/>
              <a:ext cx="3092536" cy="28187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F11F6716-F917-4F1F-AEAE-037DD3F80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37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3962667" y="868747"/>
            <a:ext cx="4266666" cy="708205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AND GUIDING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071381" y="1832315"/>
            <a:ext cx="2150995" cy="504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LOCALLY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521389" y="1832315"/>
            <a:ext cx="2716305" cy="504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NATIONALLY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2922" y="2446536"/>
            <a:ext cx="490791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Offers easier connections to the local Districts, Divisions and Counties that will help get people involved in being a Leader at local Units</a:t>
            </a: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Support at local events</a:t>
            </a: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Clubs provide a place for people who have an interest in completing their Top Awards</a:t>
            </a: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25585" y="2427778"/>
            <a:ext cx="490791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and Girlguiding have a Memorandum of Agreement which dictates how we work together</a:t>
            </a:r>
          </a:p>
          <a:p>
            <a:pPr algn="ctr">
              <a:buSzPct val="125000"/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Girlguiding provide us with guidance and assistant on matters </a:t>
            </a:r>
          </a:p>
          <a:p>
            <a:pPr algn="ctr">
              <a:buSzPct val="125000"/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Support is a Scout Active Support Unit. We go to </a:t>
            </a:r>
            <a:r>
              <a:rPr lang="en-GB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Guidi</a:t>
            </a:r>
            <a:r>
              <a:rPr lang="en-GB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ng events such as Wellies and Wristbands</a:t>
            </a:r>
            <a:r>
              <a:rPr lang="en-GB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buSzPct val="125000"/>
            </a:pP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 algn="ctr">
              <a:buSzPct val="125000"/>
              <a:buBlip>
                <a:blip r:embed="rId3"/>
              </a:buBlip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buSzPct val="125000"/>
            </a:pPr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F511D3A5-921B-4BCE-810F-AD8BC33F66C9}"/>
              </a:ext>
            </a:extLst>
          </p:cNvPr>
          <p:cNvGrpSpPr>
            <a:grpSpLocks noChangeAspect="1"/>
          </p:cNvGrpSpPr>
          <p:nvPr/>
        </p:nvGrpSpPr>
        <p:grpSpPr>
          <a:xfrm>
            <a:off x="5139790" y="1668415"/>
            <a:ext cx="1883904" cy="899513"/>
            <a:chOff x="1665948" y="1970332"/>
            <a:chExt cx="9044450" cy="4318480"/>
          </a:xfrm>
        </p:grpSpPr>
        <p:pic>
          <p:nvPicPr>
            <p:cNvPr id="26" name="Picture 2" descr="Image result for shaking hands">
              <a:extLst>
                <a:ext uri="{FF2B5EF4-FFF2-40B4-BE49-F238E27FC236}">
                  <a16:creationId xmlns:a16="http://schemas.microsoft.com/office/drawing/2014/main" xmlns="" id="{EC635E9E-EB1F-493B-848A-EFEC4AFC61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2670" y="3137689"/>
              <a:ext cx="5383168" cy="31511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2904636F-4B0B-4268-8D85-6872C931CE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5948" y="2070049"/>
              <a:ext cx="2421957" cy="2758753"/>
            </a:xfrm>
            <a:prstGeom prst="rect">
              <a:avLst/>
            </a:prstGeom>
          </p:spPr>
        </p:pic>
        <p:pic>
          <p:nvPicPr>
            <p:cNvPr id="29" name="Picture 4">
              <a:extLst>
                <a:ext uri="{FF2B5EF4-FFF2-40B4-BE49-F238E27FC236}">
                  <a16:creationId xmlns:a16="http://schemas.microsoft.com/office/drawing/2014/main" xmlns="" id="{7B8B2DFE-2398-4420-B5D3-0060AC3F0C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7891655" y="1970332"/>
              <a:ext cx="2818743" cy="28187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F11F6716-F917-4F1F-AEAE-037DD3F80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75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630627" y="1214915"/>
            <a:ext cx="3164007" cy="504000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SSAGO Support</a:t>
            </a:r>
          </a:p>
        </p:txBody>
      </p:sp>
      <p:pic>
        <p:nvPicPr>
          <p:cNvPr id="2052" name="Picture 4" descr="https://www.ssago.org/img/news/178/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1" y="2446611"/>
            <a:ext cx="42672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ssago.org/img/news/178/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835" y="1203461"/>
            <a:ext cx="3133437" cy="417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xmlns="" id="{A346B989-6578-47BB-A9BB-39EF5BBE3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280" y="722119"/>
            <a:ext cx="3356284" cy="251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xmlns="" id="{6680A967-B934-475F-AEB9-3F7604F00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280" y="3417791"/>
            <a:ext cx="3485520" cy="2614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12DD28FF-9273-424D-8673-FD21FD41A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942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3">
            <a:extLst>
              <a:ext uri="{FF2B5EF4-FFF2-40B4-BE49-F238E27FC236}">
                <a16:creationId xmlns:a16="http://schemas.microsoft.com/office/drawing/2014/main" xmlns="" id="{02A30B1C-3A29-4134-A2CA-64502250B612}"/>
              </a:ext>
            </a:extLst>
          </p:cNvPr>
          <p:cNvSpPr/>
          <p:nvPr/>
        </p:nvSpPr>
        <p:spPr>
          <a:xfrm>
            <a:off x="3962667" y="868747"/>
            <a:ext cx="4266666" cy="708205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I SIGN UP?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AB3185F5-0815-4907-846F-BC02938015F6}"/>
              </a:ext>
            </a:extLst>
          </p:cNvPr>
          <p:cNvGrpSpPr/>
          <p:nvPr/>
        </p:nvGrpSpPr>
        <p:grpSpPr>
          <a:xfrm>
            <a:off x="5020502" y="2017510"/>
            <a:ext cx="2150995" cy="1158303"/>
            <a:chOff x="5020502" y="2017510"/>
            <a:chExt cx="2150995" cy="115830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A7C1CAC1-9A4C-4384-8943-5E7D631C0EAD}"/>
                </a:ext>
              </a:extLst>
            </p:cNvPr>
            <p:cNvSpPr/>
            <p:nvPr/>
          </p:nvSpPr>
          <p:spPr>
            <a:xfrm>
              <a:off x="5138172" y="2529482"/>
              <a:ext cx="191565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Head to </a:t>
              </a:r>
            </a:p>
            <a:p>
              <a:pPr algn="ctr"/>
              <a:r>
                <a:rPr lang="en-GB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www.ssago.org</a:t>
              </a:r>
            </a:p>
          </p:txBody>
        </p:sp>
        <p:sp>
          <p:nvSpPr>
            <p:cNvPr id="6" name="Rounded Rectangle 22">
              <a:extLst>
                <a:ext uri="{FF2B5EF4-FFF2-40B4-BE49-F238E27FC236}">
                  <a16:creationId xmlns:a16="http://schemas.microsoft.com/office/drawing/2014/main" xmlns="" id="{92CE5C36-480C-44EF-84DF-0920DEC34EA5}"/>
                </a:ext>
              </a:extLst>
            </p:cNvPr>
            <p:cNvSpPr/>
            <p:nvPr/>
          </p:nvSpPr>
          <p:spPr>
            <a:xfrm>
              <a:off x="5020502" y="2017510"/>
              <a:ext cx="2150995" cy="504000"/>
            </a:xfrm>
            <a:prstGeom prst="roundRect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STEP 1.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B035F17E-468E-4E91-B8C6-E705B32DF4FF}"/>
              </a:ext>
            </a:extLst>
          </p:cNvPr>
          <p:cNvGrpSpPr/>
          <p:nvPr/>
        </p:nvGrpSpPr>
        <p:grpSpPr>
          <a:xfrm>
            <a:off x="4997780" y="4151502"/>
            <a:ext cx="2196435" cy="1158303"/>
            <a:chOff x="4997784" y="3572768"/>
            <a:chExt cx="2196435" cy="1158303"/>
          </a:xfrm>
        </p:grpSpPr>
        <p:sp>
          <p:nvSpPr>
            <p:cNvPr id="7" name="Rounded Rectangle 22">
              <a:extLst>
                <a:ext uri="{FF2B5EF4-FFF2-40B4-BE49-F238E27FC236}">
                  <a16:creationId xmlns:a16="http://schemas.microsoft.com/office/drawing/2014/main" xmlns="" id="{9152D1EB-1E4D-45E5-9FF9-F8D57DFA0804}"/>
                </a:ext>
              </a:extLst>
            </p:cNvPr>
            <p:cNvSpPr/>
            <p:nvPr/>
          </p:nvSpPr>
          <p:spPr>
            <a:xfrm>
              <a:off x="5020502" y="3572768"/>
              <a:ext cx="2150995" cy="504000"/>
            </a:xfrm>
            <a:prstGeom prst="roundRect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STEP 2.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74D87A4A-E420-4285-8374-CB340BE4DBA9}"/>
                </a:ext>
              </a:extLst>
            </p:cNvPr>
            <p:cNvSpPr/>
            <p:nvPr/>
          </p:nvSpPr>
          <p:spPr>
            <a:xfrm>
              <a:off x="4997784" y="4084740"/>
              <a:ext cx="219643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Fill in the form</a:t>
              </a:r>
              <a:br>
                <a:rPr lang="en-GB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</a:br>
              <a:r>
                <a:rPr lang="en-GB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on the homepage</a:t>
              </a:r>
            </a:p>
          </p:txBody>
        </p:sp>
      </p:grp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07241180-F742-4C7F-94BA-3C08F772F4EB}"/>
              </a:ext>
            </a:extLst>
          </p:cNvPr>
          <p:cNvCxnSpPr>
            <a:stCxn id="5" idx="2"/>
            <a:endCxn id="7" idx="0"/>
          </p:cNvCxnSpPr>
          <p:nvPr/>
        </p:nvCxnSpPr>
        <p:spPr>
          <a:xfrm flipH="1">
            <a:off x="6095996" y="3175813"/>
            <a:ext cx="3" cy="975689"/>
          </a:xfrm>
          <a:prstGeom prst="straightConnector1">
            <a:avLst/>
          </a:prstGeom>
          <a:ln w="152400">
            <a:solidFill>
              <a:srgbClr val="00206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DFE48F34-2806-4FAF-AB3C-E3D007C42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929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8B580D1A-9818-4555-A283-D109A855F4AD}"/>
              </a:ext>
            </a:extLst>
          </p:cNvPr>
          <p:cNvSpPr/>
          <p:nvPr/>
        </p:nvSpPr>
        <p:spPr>
          <a:xfrm>
            <a:off x="3830108" y="969249"/>
            <a:ext cx="4531682" cy="607903"/>
          </a:xfrm>
          <a:prstGeom prst="round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ANY QUESTIONS?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8E3D619A-9B67-453A-8B79-1D2C66122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F3CAB-F5AC-4163-8C39-48CFA422DE09}" type="slidenum">
              <a:rPr lang="en-GB" smtClean="0"/>
              <a:t>17</a:t>
            </a:fld>
            <a:endParaRPr lang="en-GB"/>
          </a:p>
        </p:txBody>
      </p:sp>
      <p:pic>
        <p:nvPicPr>
          <p:cNvPr id="44" name="Picture 2">
            <a:extLst>
              <a:ext uri="{FF2B5EF4-FFF2-40B4-BE49-F238E27FC236}">
                <a16:creationId xmlns:a16="http://schemas.microsoft.com/office/drawing/2014/main" xmlns="" id="{700D7715-DF8B-4E71-87AE-974DFFFF5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814915" y="1933936"/>
            <a:ext cx="2070100" cy="20666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C8EE414F-6FD1-424F-B788-5794D2CBAA6E}"/>
              </a:ext>
            </a:extLst>
          </p:cNvPr>
          <p:cNvSpPr txBox="1"/>
          <p:nvPr/>
        </p:nvSpPr>
        <p:spPr>
          <a:xfrm>
            <a:off x="960000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lvl="0" algn="ctr"/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pic>
        <p:nvPicPr>
          <p:cNvPr id="46" name="Picture 4">
            <a:extLst>
              <a:ext uri="{FF2B5EF4-FFF2-40B4-BE49-F238E27FC236}">
                <a16:creationId xmlns:a16="http://schemas.microsoft.com/office/drawing/2014/main" xmlns="" id="{AF02FFD3-04F7-4C04-8C80-F16CC2B80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6983" y="1926781"/>
            <a:ext cx="2070000" cy="20665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89E35108-71CA-457E-B01C-DEC95B584FB0}"/>
              </a:ext>
            </a:extLst>
          </p:cNvPr>
          <p:cNvSpPr txBox="1"/>
          <p:nvPr/>
        </p:nvSpPr>
        <p:spPr>
          <a:xfrm>
            <a:off x="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algn="ctr"/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7B69588C-E534-484A-AD6E-9FC27171052F}"/>
              </a:ext>
            </a:extLst>
          </p:cNvPr>
          <p:cNvSpPr txBox="1"/>
          <p:nvPr/>
        </p:nvSpPr>
        <p:spPr>
          <a:xfrm>
            <a:off x="240000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lvl="0" algn="ctr"/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92DD2E15-D945-4220-BE5B-5DBB62C2C4D3}"/>
              </a:ext>
            </a:extLst>
          </p:cNvPr>
          <p:cNvSpPr txBox="1"/>
          <p:nvPr/>
        </p:nvSpPr>
        <p:spPr>
          <a:xfrm>
            <a:off x="480000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lvl="0" algn="ctr"/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  <p:pic>
        <p:nvPicPr>
          <p:cNvPr id="50" name="Picture 6">
            <a:extLst>
              <a:ext uri="{FF2B5EF4-FFF2-40B4-BE49-F238E27FC236}">
                <a16:creationId xmlns:a16="http://schemas.microsoft.com/office/drawing/2014/main" xmlns="" id="{01A15C9D-9513-4F15-9D8F-4B6D8D386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83966" y="1934036"/>
            <a:ext cx="2070000" cy="20665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9B30EA0C-4DDD-438D-A298-27911225DB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60949" y="1929130"/>
            <a:ext cx="2070000" cy="2066595"/>
          </a:xfrm>
          <a:prstGeom prst="ellipse">
            <a:avLst/>
          </a:prstGeom>
        </p:spPr>
      </p:pic>
      <p:pic>
        <p:nvPicPr>
          <p:cNvPr id="52" name="Picture 8">
            <a:extLst>
              <a:ext uri="{FF2B5EF4-FFF2-40B4-BE49-F238E27FC236}">
                <a16:creationId xmlns:a16="http://schemas.microsoft.com/office/drawing/2014/main" xmlns="" id="{8DAECE1D-6B88-45A8-9CEA-7E8321886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37932" y="1939044"/>
            <a:ext cx="2070000" cy="206659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54DF0363-A433-47DB-A15B-C421B9B3F7A0}"/>
              </a:ext>
            </a:extLst>
          </p:cNvPr>
          <p:cNvSpPr txBox="1"/>
          <p:nvPr/>
        </p:nvSpPr>
        <p:spPr>
          <a:xfrm>
            <a:off x="7200000" y="4038171"/>
            <a:ext cx="259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&lt;Name&gt;</a:t>
            </a:r>
            <a:b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</a:t>
            </a:r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Club / SSAGO Exec&gt;</a:t>
            </a:r>
          </a:p>
          <a:p>
            <a:pPr lvl="0" algn="ctr"/>
            <a:r>
              <a:rPr lang="en-GB" sz="16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&lt;Role&gt;</a:t>
            </a:r>
          </a:p>
        </p:txBody>
      </p:sp>
    </p:spTree>
    <p:extLst>
      <p:ext uri="{BB962C8B-B14F-4D97-AF65-F5344CB8AC3E}">
        <p14:creationId xmlns:p14="http://schemas.microsoft.com/office/powerpoint/2010/main" val="4086817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13C1606C0BCA459066DDA2A5BB48A5" ma:contentTypeVersion="13" ma:contentTypeDescription="Create a new document." ma:contentTypeScope="" ma:versionID="4c908dac6a09aba922f1604ae2b95ecd">
  <xsd:schema xmlns:xsd="http://www.w3.org/2001/XMLSchema" xmlns:xs="http://www.w3.org/2001/XMLSchema" xmlns:p="http://schemas.microsoft.com/office/2006/metadata/properties" xmlns:ns3="3986dc82-fc30-4913-8fe8-e7088ddabc85" xmlns:ns4="9b2d43ea-73eb-41ef-bb9d-5720f48df992" targetNamespace="http://schemas.microsoft.com/office/2006/metadata/properties" ma:root="true" ma:fieldsID="b5c2ffe724a749b7455196d829b73b50" ns3:_="" ns4:_="">
    <xsd:import namespace="3986dc82-fc30-4913-8fe8-e7088ddabc85"/>
    <xsd:import namespace="9b2d43ea-73eb-41ef-bb9d-5720f48df99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86dc82-fc30-4913-8fe8-e7088ddabc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2d43ea-73eb-41ef-bb9d-5720f48df99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7F6E40-4C9A-4311-8EDF-50B39BD06AA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82137C1-B16E-40AB-BD6C-B69758DF56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986dc82-fc30-4913-8fe8-e7088ddabc85"/>
    <ds:schemaRef ds:uri="9b2d43ea-73eb-41ef-bb9d-5720f48df9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E0A2B04-4E32-438B-A1E2-49F98490D84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1165</TotalTime>
  <Words>1038</Words>
  <Application>Microsoft Office PowerPoint</Application>
  <PresentationFormat>Widescreen</PresentationFormat>
  <Paragraphs>251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 Rodaway (PGR)</dc:creator>
  <cp:lastModifiedBy>Reuben Cone</cp:lastModifiedBy>
  <cp:revision>16</cp:revision>
  <dcterms:created xsi:type="dcterms:W3CDTF">2020-05-24T17:18:01Z</dcterms:created>
  <dcterms:modified xsi:type="dcterms:W3CDTF">2020-07-21T15:05:08Z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0x0101005713C1606C0BCA459066DDA2A5BB48A5</vt:lpwstr>
  </property>
</Properties>
</file>