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ADEA-E1EE-4E59-8F00-202C332794DB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B6898-1488-4C08-A3DA-749E6B394E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017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ADEA-E1EE-4E59-8F00-202C332794DB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B6898-1488-4C08-A3DA-749E6B394E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559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ADEA-E1EE-4E59-8F00-202C332794DB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B6898-1488-4C08-A3DA-749E6B394E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610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ADEA-E1EE-4E59-8F00-202C332794DB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B6898-1488-4C08-A3DA-749E6B394E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551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ADEA-E1EE-4E59-8F00-202C332794DB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B6898-1488-4C08-A3DA-749E6B394E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923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ADEA-E1EE-4E59-8F00-202C332794DB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B6898-1488-4C08-A3DA-749E6B394E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2553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ADEA-E1EE-4E59-8F00-202C332794DB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B6898-1488-4C08-A3DA-749E6B394E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7320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ADEA-E1EE-4E59-8F00-202C332794DB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B6898-1488-4C08-A3DA-749E6B394E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2613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ADEA-E1EE-4E59-8F00-202C332794DB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B6898-1488-4C08-A3DA-749E6B394E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4693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ADEA-E1EE-4E59-8F00-202C332794DB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B6898-1488-4C08-A3DA-749E6B394E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5882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ADEA-E1EE-4E59-8F00-202C332794DB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B6898-1488-4C08-A3DA-749E6B394E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85693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ADEA-E1EE-4E59-8F00-202C332794DB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B6898-1488-4C08-A3DA-749E6B394E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563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4ADEA-E1EE-4E59-8F00-202C332794DB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EB6898-1488-4C08-A3DA-749E6B394E0E}" type="slidenum">
              <a:rPr lang="en-GB" smtClean="0"/>
              <a:t>‹#›</a:t>
            </a:fld>
            <a:endParaRPr lang="en-GB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0" y="1122"/>
            <a:ext cx="12294212" cy="769843"/>
            <a:chOff x="-3600" y="-1"/>
            <a:chExt cx="12195600" cy="1281600"/>
          </a:xfrm>
        </p:grpSpPr>
        <p:sp>
          <p:nvSpPr>
            <p:cNvPr id="8" name="Isosceles Triangle 7"/>
            <p:cNvSpPr/>
            <p:nvPr/>
          </p:nvSpPr>
          <p:spPr>
            <a:xfrm flipV="1">
              <a:off x="-1200" y="367199"/>
              <a:ext cx="12192000" cy="914400"/>
            </a:xfrm>
            <a:prstGeom prst="triangle">
              <a:avLst>
                <a:gd name="adj" fmla="val 0"/>
              </a:avLst>
            </a:prstGeom>
            <a:solidFill>
              <a:srgbClr val="FE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 flipH="1">
              <a:off x="-2400" y="187199"/>
              <a:ext cx="12193200" cy="180000"/>
            </a:xfrm>
            <a:prstGeom prst="rect">
              <a:avLst/>
            </a:prstGeom>
            <a:solidFill>
              <a:srgbClr val="FE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 flipH="1">
              <a:off x="-1200" y="7199"/>
              <a:ext cx="12193200" cy="180000"/>
            </a:xfrm>
            <a:prstGeom prst="rect">
              <a:avLst/>
            </a:prstGeom>
            <a:solidFill>
              <a:srgbClr val="FE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1" name="Group 10"/>
            <p:cNvGrpSpPr/>
            <p:nvPr/>
          </p:nvGrpSpPr>
          <p:grpSpPr>
            <a:xfrm flipH="1">
              <a:off x="-3600" y="-1"/>
              <a:ext cx="12193200" cy="1094400"/>
              <a:chOff x="-1200" y="1488140"/>
              <a:chExt cx="12193200" cy="1094400"/>
            </a:xfrm>
            <a:solidFill>
              <a:srgbClr val="009800"/>
            </a:solidFill>
          </p:grpSpPr>
          <p:sp>
            <p:nvSpPr>
              <p:cNvPr id="13" name="Isosceles Triangle 12"/>
              <p:cNvSpPr/>
              <p:nvPr/>
            </p:nvSpPr>
            <p:spPr>
              <a:xfrm flipH="1" flipV="1">
                <a:off x="-1200" y="1668140"/>
                <a:ext cx="12192000" cy="914400"/>
              </a:xfrm>
              <a:prstGeom prst="triangle">
                <a:avLst>
                  <a:gd name="adj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-1200" y="1488140"/>
                <a:ext cx="12193200" cy="180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" name="Isosceles Triangle 11"/>
            <p:cNvSpPr/>
            <p:nvPr/>
          </p:nvSpPr>
          <p:spPr>
            <a:xfrm flipV="1">
              <a:off x="-3600" y="-1"/>
              <a:ext cx="12192000" cy="914400"/>
            </a:xfrm>
            <a:prstGeom prst="triangle">
              <a:avLst>
                <a:gd name="adj" fmla="val 0"/>
              </a:avLst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" name="Group 14"/>
          <p:cNvGrpSpPr/>
          <p:nvPr userDrawn="1"/>
        </p:nvGrpSpPr>
        <p:grpSpPr>
          <a:xfrm flipH="1" flipV="1">
            <a:off x="-51106" y="6088157"/>
            <a:ext cx="12294212" cy="769843"/>
            <a:chOff x="-3600" y="-1"/>
            <a:chExt cx="12195600" cy="1281600"/>
          </a:xfrm>
        </p:grpSpPr>
        <p:sp>
          <p:nvSpPr>
            <p:cNvPr id="16" name="Isosceles Triangle 15"/>
            <p:cNvSpPr/>
            <p:nvPr/>
          </p:nvSpPr>
          <p:spPr>
            <a:xfrm flipV="1">
              <a:off x="-1200" y="367199"/>
              <a:ext cx="12192000" cy="914400"/>
            </a:xfrm>
            <a:prstGeom prst="triangle">
              <a:avLst>
                <a:gd name="adj" fmla="val 0"/>
              </a:avLst>
            </a:prstGeom>
            <a:solidFill>
              <a:srgbClr val="FE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 16"/>
            <p:cNvSpPr/>
            <p:nvPr/>
          </p:nvSpPr>
          <p:spPr>
            <a:xfrm flipH="1">
              <a:off x="-2400" y="187199"/>
              <a:ext cx="12193200" cy="180000"/>
            </a:xfrm>
            <a:prstGeom prst="rect">
              <a:avLst/>
            </a:prstGeom>
            <a:solidFill>
              <a:srgbClr val="FE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ectangle 17"/>
            <p:cNvSpPr/>
            <p:nvPr/>
          </p:nvSpPr>
          <p:spPr>
            <a:xfrm flipH="1">
              <a:off x="-1200" y="7199"/>
              <a:ext cx="12193200" cy="180000"/>
            </a:xfrm>
            <a:prstGeom prst="rect">
              <a:avLst/>
            </a:prstGeom>
            <a:solidFill>
              <a:srgbClr val="FE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 flipH="1">
              <a:off x="-3600" y="-1"/>
              <a:ext cx="12193200" cy="1094400"/>
              <a:chOff x="-1200" y="1488140"/>
              <a:chExt cx="12193200" cy="1094400"/>
            </a:xfrm>
            <a:solidFill>
              <a:srgbClr val="009800"/>
            </a:solidFill>
          </p:grpSpPr>
          <p:sp>
            <p:nvSpPr>
              <p:cNvPr id="21" name="Isosceles Triangle 20"/>
              <p:cNvSpPr/>
              <p:nvPr/>
            </p:nvSpPr>
            <p:spPr>
              <a:xfrm flipH="1" flipV="1">
                <a:off x="-1200" y="1668140"/>
                <a:ext cx="12192000" cy="914400"/>
              </a:xfrm>
              <a:prstGeom prst="triangle">
                <a:avLst>
                  <a:gd name="adj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" name="Rectangle 21"/>
              <p:cNvSpPr/>
              <p:nvPr/>
            </p:nvSpPr>
            <p:spPr>
              <a:xfrm>
                <a:off x="-1200" y="1488140"/>
                <a:ext cx="12193200" cy="180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0" name="Isosceles Triangle 19"/>
            <p:cNvSpPr/>
            <p:nvPr/>
          </p:nvSpPr>
          <p:spPr>
            <a:xfrm flipV="1">
              <a:off x="-3600" y="-1"/>
              <a:ext cx="12192000" cy="914400"/>
            </a:xfrm>
            <a:prstGeom prst="triangle">
              <a:avLst>
                <a:gd name="adj" fmla="val 0"/>
              </a:avLst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12" y="55185"/>
            <a:ext cx="374753" cy="426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59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8160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Reuben Cone</dc:creator>
  <cp:lastModifiedBy>Reuben Cone</cp:lastModifiedBy>
  <cp:revision>1</cp:revision>
  <dcterms:created xsi:type="dcterms:W3CDTF">2020-06-14T17:43:02Z</dcterms:created>
  <dcterms:modified xsi:type="dcterms:W3CDTF">2020-06-14T17:43:47Z</dcterms:modified>
</cp:coreProperties>
</file>